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5" r:id="rId2"/>
    <p:sldId id="30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99CC"/>
    <a:srgbClr val="800000"/>
    <a:srgbClr val="CC6600"/>
    <a:srgbClr val="FFCC66"/>
    <a:srgbClr val="CC9900"/>
    <a:srgbClr val="993300"/>
    <a:srgbClr val="CCECFF"/>
    <a:srgbClr val="00FF00"/>
    <a:srgbClr val="00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30" autoAdjust="0"/>
    <p:restoredTop sz="94704" autoAdjust="0"/>
  </p:normalViewPr>
  <p:slideViewPr>
    <p:cSldViewPr>
      <p:cViewPr varScale="1">
        <p:scale>
          <a:sx n="86" d="100"/>
          <a:sy n="86" d="100"/>
        </p:scale>
        <p:origin x="-1387" y="-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0" name="グループ化 1429"/>
          <p:cNvGrpSpPr/>
          <p:nvPr/>
        </p:nvGrpSpPr>
        <p:grpSpPr>
          <a:xfrm>
            <a:off x="6169575" y="4893387"/>
            <a:ext cx="1287606" cy="1425220"/>
            <a:chOff x="6169575" y="4893387"/>
            <a:chExt cx="1287606" cy="1425220"/>
          </a:xfrm>
        </p:grpSpPr>
        <p:grpSp>
          <p:nvGrpSpPr>
            <p:cNvPr id="744" name="グループ化 743"/>
            <p:cNvGrpSpPr/>
            <p:nvPr/>
          </p:nvGrpSpPr>
          <p:grpSpPr>
            <a:xfrm>
              <a:off x="6169575" y="4956950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755" name="円/楕円 754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56" name="グループ化 755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61" name="月 760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2" name="月 761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3" name="月 762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57" name="グループ化 756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58" name="月 757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9" name="月 758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0" name="月 759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" name="グループ化 10"/>
            <p:cNvGrpSpPr/>
            <p:nvPr/>
          </p:nvGrpSpPr>
          <p:grpSpPr>
            <a:xfrm>
              <a:off x="6213803" y="4893387"/>
              <a:ext cx="1181210" cy="1425220"/>
              <a:chOff x="4358860" y="4893387"/>
              <a:chExt cx="1181210" cy="1425220"/>
            </a:xfrm>
          </p:grpSpPr>
          <p:grpSp>
            <p:nvGrpSpPr>
              <p:cNvPr id="8" name="グループ化 7"/>
              <p:cNvGrpSpPr/>
              <p:nvPr/>
            </p:nvGrpSpPr>
            <p:grpSpPr>
              <a:xfrm>
                <a:off x="4420886" y="5645721"/>
                <a:ext cx="1057159" cy="672886"/>
                <a:chOff x="4420886" y="5645721"/>
                <a:chExt cx="1057159" cy="672886"/>
              </a:xfrm>
            </p:grpSpPr>
            <p:sp>
              <p:nvSpPr>
                <p:cNvPr id="477" name="片側の 2 つの角を丸めた四角形 476"/>
                <p:cNvSpPr/>
                <p:nvPr/>
              </p:nvSpPr>
              <p:spPr bwMode="auto">
                <a:xfrm>
                  <a:off x="4420886" y="579690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8" name="片側の 2 つの角を丸めた四角形 477"/>
                <p:cNvSpPr/>
                <p:nvPr/>
              </p:nvSpPr>
              <p:spPr bwMode="auto">
                <a:xfrm rot="10800000">
                  <a:off x="4557202" y="602205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9" name="片側の 2 つの角を丸めた四角形 478"/>
                <p:cNvSpPr/>
                <p:nvPr/>
              </p:nvSpPr>
              <p:spPr bwMode="auto">
                <a:xfrm rot="10800000">
                  <a:off x="5060314" y="602205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0" name="片側の 2 つの角を丸めた四角形 479"/>
                <p:cNvSpPr/>
                <p:nvPr/>
              </p:nvSpPr>
              <p:spPr bwMode="auto">
                <a:xfrm rot="10800000">
                  <a:off x="4750511" y="564572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9" name="円/楕円 488"/>
                <p:cNvSpPr/>
                <p:nvPr/>
              </p:nvSpPr>
              <p:spPr bwMode="auto">
                <a:xfrm>
                  <a:off x="4895574" y="593156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0" name="円/楕円 489"/>
                <p:cNvSpPr/>
                <p:nvPr/>
              </p:nvSpPr>
              <p:spPr bwMode="auto">
                <a:xfrm>
                  <a:off x="4895574" y="615542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74" name="グループ化 473"/>
              <p:cNvGrpSpPr/>
              <p:nvPr/>
            </p:nvGrpSpPr>
            <p:grpSpPr>
              <a:xfrm rot="900000" flipH="1">
                <a:off x="5279758" y="5413981"/>
                <a:ext cx="260312" cy="345587"/>
                <a:chOff x="4288284" y="908719"/>
                <a:chExt cx="304676" cy="344611"/>
              </a:xfrm>
            </p:grpSpPr>
            <p:sp>
              <p:nvSpPr>
                <p:cNvPr id="494" name="円/楕円 493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5" name="円/楕円 494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75" name="グループ化 474"/>
              <p:cNvGrpSpPr/>
              <p:nvPr/>
            </p:nvGrpSpPr>
            <p:grpSpPr>
              <a:xfrm rot="20700000">
                <a:off x="4358860" y="5413979"/>
                <a:ext cx="260312" cy="345587"/>
                <a:chOff x="4288284" y="908719"/>
                <a:chExt cx="304676" cy="344611"/>
              </a:xfrm>
            </p:grpSpPr>
            <p:sp>
              <p:nvSpPr>
                <p:cNvPr id="492" name="円/楕円 491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3" name="円/楕円 492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76" name="円/楕円 475"/>
              <p:cNvSpPr/>
              <p:nvPr/>
            </p:nvSpPr>
            <p:spPr>
              <a:xfrm>
                <a:off x="4449760" y="4947540"/>
                <a:ext cx="996980" cy="977888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81" name="円/楕円 480"/>
              <p:cNvSpPr/>
              <p:nvPr/>
            </p:nvSpPr>
            <p:spPr>
              <a:xfrm>
                <a:off x="4486585" y="4947539"/>
                <a:ext cx="923329" cy="1028915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86" name="弦 485"/>
              <p:cNvSpPr/>
              <p:nvPr/>
            </p:nvSpPr>
            <p:spPr>
              <a:xfrm>
                <a:off x="4452334" y="4893387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88" name="月 487"/>
              <p:cNvSpPr/>
              <p:nvPr/>
            </p:nvSpPr>
            <p:spPr>
              <a:xfrm rot="16200000" flipV="1">
                <a:off x="4912000" y="5825746"/>
                <a:ext cx="45720" cy="15364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97" name="弦 496"/>
              <p:cNvSpPr/>
              <p:nvPr/>
            </p:nvSpPr>
            <p:spPr>
              <a:xfrm flipV="1">
                <a:off x="4413910" y="5257226"/>
                <a:ext cx="1068680" cy="423483"/>
              </a:xfrm>
              <a:prstGeom prst="chord">
                <a:avLst>
                  <a:gd name="adj1" fmla="val 10271854"/>
                  <a:gd name="adj2" fmla="val 597186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" name="月 8"/>
              <p:cNvSpPr/>
              <p:nvPr/>
            </p:nvSpPr>
            <p:spPr bwMode="auto">
              <a:xfrm rot="16200000">
                <a:off x="4881380" y="5016751"/>
                <a:ext cx="129201" cy="927870"/>
              </a:xfrm>
              <a:prstGeom prst="moon">
                <a:avLst>
                  <a:gd name="adj" fmla="val 18704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アーチ 9"/>
              <p:cNvSpPr/>
              <p:nvPr/>
            </p:nvSpPr>
            <p:spPr bwMode="auto">
              <a:xfrm rot="10800000">
                <a:off x="4597682" y="5504196"/>
                <a:ext cx="293046" cy="293046"/>
              </a:xfrm>
              <a:prstGeom prst="blockArc">
                <a:avLst>
                  <a:gd name="adj1" fmla="val 13001483"/>
                  <a:gd name="adj2" fmla="val 20218189"/>
                  <a:gd name="adj3" fmla="val 101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0" name="アーチ 499"/>
              <p:cNvSpPr/>
              <p:nvPr/>
            </p:nvSpPr>
            <p:spPr bwMode="auto">
              <a:xfrm rot="10800000" flipH="1">
                <a:off x="5001175" y="5504196"/>
                <a:ext cx="293046" cy="293046"/>
              </a:xfrm>
              <a:prstGeom prst="blockArc">
                <a:avLst>
                  <a:gd name="adj1" fmla="val 13001483"/>
                  <a:gd name="adj2" fmla="val 20218189"/>
                  <a:gd name="adj3" fmla="val 101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加算記号 500"/>
              <p:cNvSpPr/>
              <p:nvPr/>
            </p:nvSpPr>
            <p:spPr bwMode="auto">
              <a:xfrm>
                <a:off x="4791229" y="5202275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387" name="グループ化 1386"/>
          <p:cNvGrpSpPr/>
          <p:nvPr/>
        </p:nvGrpSpPr>
        <p:grpSpPr>
          <a:xfrm>
            <a:off x="591994" y="836564"/>
            <a:ext cx="1287606" cy="1604771"/>
            <a:chOff x="591994" y="836564"/>
            <a:chExt cx="1287606" cy="1604771"/>
          </a:xfrm>
        </p:grpSpPr>
        <p:grpSp>
          <p:nvGrpSpPr>
            <p:cNvPr id="20" name="グループ化 19"/>
            <p:cNvGrpSpPr/>
            <p:nvPr/>
          </p:nvGrpSpPr>
          <p:grpSpPr>
            <a:xfrm>
              <a:off x="591994" y="88142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5" name="円/楕円 4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" name="グループ化 18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16" name="月 15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6" name="月 555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7" name="月 556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19" name="グループ化 61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620" name="月 61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3" name="月 632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4" name="月 633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16" name="グループ化 1115"/>
            <p:cNvGrpSpPr/>
            <p:nvPr/>
          </p:nvGrpSpPr>
          <p:grpSpPr>
            <a:xfrm>
              <a:off x="636777" y="836564"/>
              <a:ext cx="1181210" cy="1604771"/>
              <a:chOff x="641861" y="544956"/>
              <a:chExt cx="1181210" cy="1604771"/>
            </a:xfrm>
          </p:grpSpPr>
          <p:grpSp>
            <p:nvGrpSpPr>
              <p:cNvPr id="1117" name="グループ化 1116"/>
              <p:cNvGrpSpPr/>
              <p:nvPr/>
            </p:nvGrpSpPr>
            <p:grpSpPr>
              <a:xfrm rot="900000" flipH="1">
                <a:off x="1562759" y="1100032"/>
                <a:ext cx="260312" cy="345587"/>
                <a:chOff x="4288284" y="908719"/>
                <a:chExt cx="304676" cy="344611"/>
              </a:xfrm>
            </p:grpSpPr>
            <p:sp>
              <p:nvSpPr>
                <p:cNvPr id="1137" name="円/楕円 1136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38" name="円/楕円 1137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18" name="グループ化 1117"/>
              <p:cNvGrpSpPr/>
              <p:nvPr/>
            </p:nvGrpSpPr>
            <p:grpSpPr>
              <a:xfrm rot="20700000">
                <a:off x="641861" y="1100030"/>
                <a:ext cx="260312" cy="345587"/>
                <a:chOff x="4288284" y="908719"/>
                <a:chExt cx="304676" cy="344611"/>
              </a:xfrm>
            </p:grpSpPr>
            <p:sp>
              <p:nvSpPr>
                <p:cNvPr id="1135" name="円/楕円 1134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36" name="円/楕円 1135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19" name="円/楕円 1118"/>
              <p:cNvSpPr/>
              <p:nvPr/>
            </p:nvSpPr>
            <p:spPr>
              <a:xfrm>
                <a:off x="732761" y="599108"/>
                <a:ext cx="996980" cy="1028915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20" name="片側の 2 つの角を丸めた四角形 1119"/>
              <p:cNvSpPr/>
              <p:nvPr/>
            </p:nvSpPr>
            <p:spPr bwMode="auto">
              <a:xfrm>
                <a:off x="703887" y="162802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FF99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1" name="片側の 2 つの角を丸めた四角形 1120"/>
              <p:cNvSpPr/>
              <p:nvPr/>
            </p:nvSpPr>
            <p:spPr bwMode="auto">
              <a:xfrm rot="10800000">
                <a:off x="840203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2" name="片側の 2 つの角を丸めた四角形 1121"/>
              <p:cNvSpPr/>
              <p:nvPr/>
            </p:nvSpPr>
            <p:spPr bwMode="auto">
              <a:xfrm rot="10800000">
                <a:off x="1343315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3" name="片側の 2 つの角を丸めた四角形 1122"/>
              <p:cNvSpPr/>
              <p:nvPr/>
            </p:nvSpPr>
            <p:spPr bwMode="auto">
              <a:xfrm rot="10800000">
                <a:off x="1033512" y="1476841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4" name="円/楕円 1123"/>
              <p:cNvSpPr/>
              <p:nvPr/>
            </p:nvSpPr>
            <p:spPr>
              <a:xfrm>
                <a:off x="769586" y="599108"/>
                <a:ext cx="923329" cy="1028915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29" name="弦 1128"/>
              <p:cNvSpPr/>
              <p:nvPr/>
            </p:nvSpPr>
            <p:spPr>
              <a:xfrm>
                <a:off x="735335" y="544956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0" name="角丸四角形 1129"/>
              <p:cNvSpPr/>
              <p:nvPr/>
            </p:nvSpPr>
            <p:spPr>
              <a:xfrm>
                <a:off x="692144" y="1037751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1" name="月 1130"/>
              <p:cNvSpPr/>
              <p:nvPr/>
            </p:nvSpPr>
            <p:spPr>
              <a:xfrm rot="16200000" flipV="1">
                <a:off x="1198297" y="1397856"/>
                <a:ext cx="45720" cy="152558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2" name="円/楕円 1131"/>
              <p:cNvSpPr/>
              <p:nvPr/>
            </p:nvSpPr>
            <p:spPr bwMode="auto">
              <a:xfrm>
                <a:off x="1178575" y="1762686"/>
                <a:ext cx="85164" cy="85164"/>
              </a:xfrm>
              <a:prstGeom prst="ellipse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3" name="円/楕円 1132"/>
              <p:cNvSpPr/>
              <p:nvPr/>
            </p:nvSpPr>
            <p:spPr bwMode="auto">
              <a:xfrm>
                <a:off x="1178575" y="1986543"/>
                <a:ext cx="85164" cy="85164"/>
              </a:xfrm>
              <a:prstGeom prst="ellipse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4" name="加算記号 1133"/>
              <p:cNvSpPr/>
              <p:nvPr/>
            </p:nvSpPr>
            <p:spPr bwMode="auto">
              <a:xfrm>
                <a:off x="1074230" y="768159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78" name="グループ化 1377"/>
            <p:cNvGrpSpPr/>
            <p:nvPr/>
          </p:nvGrpSpPr>
          <p:grpSpPr>
            <a:xfrm>
              <a:off x="873078" y="1399533"/>
              <a:ext cx="683503" cy="212175"/>
              <a:chOff x="873078" y="1399533"/>
              <a:chExt cx="683503" cy="212175"/>
            </a:xfrm>
          </p:grpSpPr>
          <p:grpSp>
            <p:nvGrpSpPr>
              <p:cNvPr id="28" name="グループ化 27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27" name="二等辺三角形 26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7" name="円/楕円 636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8" name="円/楕円 637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9" name="月 638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0" name="円/楕円 639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1" name="円/楕円 640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42" name="グループ化 641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643" name="二等辺三角形 642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4" name="円/楕円 643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5" name="円/楕円 644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6" name="月 645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7" name="円/楕円 646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8" name="円/楕円 647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388" name="グループ化 1387"/>
          <p:cNvGrpSpPr/>
          <p:nvPr/>
        </p:nvGrpSpPr>
        <p:grpSpPr>
          <a:xfrm>
            <a:off x="2439082" y="836564"/>
            <a:ext cx="1287606" cy="1604771"/>
            <a:chOff x="2439082" y="836564"/>
            <a:chExt cx="1287606" cy="1604771"/>
          </a:xfrm>
        </p:grpSpPr>
        <p:grpSp>
          <p:nvGrpSpPr>
            <p:cNvPr id="671" name="グループ化 670"/>
            <p:cNvGrpSpPr/>
            <p:nvPr/>
          </p:nvGrpSpPr>
          <p:grpSpPr>
            <a:xfrm>
              <a:off x="2439082" y="88142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672" name="円/楕円 671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73" name="グループ化 672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678" name="月 677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9" name="月 678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0" name="月 679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74" name="グループ化 673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675" name="月 674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6" name="月 675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7" name="月 676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81" name="グループ化 680"/>
            <p:cNvGrpSpPr/>
            <p:nvPr/>
          </p:nvGrpSpPr>
          <p:grpSpPr>
            <a:xfrm>
              <a:off x="2483865" y="836564"/>
              <a:ext cx="1181210" cy="1604771"/>
              <a:chOff x="641861" y="544956"/>
              <a:chExt cx="1181210" cy="1604771"/>
            </a:xfrm>
          </p:grpSpPr>
          <p:grpSp>
            <p:nvGrpSpPr>
              <p:cNvPr id="682" name="グループ化 681"/>
              <p:cNvGrpSpPr/>
              <p:nvPr/>
            </p:nvGrpSpPr>
            <p:grpSpPr>
              <a:xfrm rot="900000" flipH="1">
                <a:off x="1562759" y="1100032"/>
                <a:ext cx="260312" cy="345587"/>
                <a:chOff x="4288284" y="908719"/>
                <a:chExt cx="304676" cy="344611"/>
              </a:xfrm>
            </p:grpSpPr>
            <p:sp>
              <p:nvSpPr>
                <p:cNvPr id="712" name="円/楕円 711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3" name="円/楕円 712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83" name="グループ化 682"/>
              <p:cNvGrpSpPr/>
              <p:nvPr/>
            </p:nvGrpSpPr>
            <p:grpSpPr>
              <a:xfrm rot="20700000">
                <a:off x="641861" y="1100030"/>
                <a:ext cx="260312" cy="345587"/>
                <a:chOff x="4288284" y="908719"/>
                <a:chExt cx="304676" cy="344611"/>
              </a:xfrm>
            </p:grpSpPr>
            <p:sp>
              <p:nvSpPr>
                <p:cNvPr id="710" name="円/楕円 709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1" name="円/楕円 710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84" name="円/楕円 683"/>
              <p:cNvSpPr/>
              <p:nvPr/>
            </p:nvSpPr>
            <p:spPr>
              <a:xfrm>
                <a:off x="732761" y="599108"/>
                <a:ext cx="996980" cy="1028915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5" name="片側の 2 つの角を丸めた四角形 684"/>
              <p:cNvSpPr/>
              <p:nvPr/>
            </p:nvSpPr>
            <p:spPr bwMode="auto">
              <a:xfrm>
                <a:off x="703887" y="162802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FF99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6" name="片側の 2 つの角を丸めた四角形 685"/>
              <p:cNvSpPr/>
              <p:nvPr/>
            </p:nvSpPr>
            <p:spPr bwMode="auto">
              <a:xfrm rot="10800000">
                <a:off x="840203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1" name="片側の 2 つの角を丸めた四角形 700"/>
              <p:cNvSpPr/>
              <p:nvPr/>
            </p:nvSpPr>
            <p:spPr bwMode="auto">
              <a:xfrm rot="10800000">
                <a:off x="1343315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2" name="片側の 2 つの角を丸めた四角形 701"/>
              <p:cNvSpPr/>
              <p:nvPr/>
            </p:nvSpPr>
            <p:spPr bwMode="auto">
              <a:xfrm rot="10800000">
                <a:off x="1033512" y="1476841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3" name="円/楕円 702"/>
              <p:cNvSpPr/>
              <p:nvPr/>
            </p:nvSpPr>
            <p:spPr>
              <a:xfrm>
                <a:off x="769586" y="599108"/>
                <a:ext cx="923329" cy="1028915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4" name="弦 703"/>
              <p:cNvSpPr/>
              <p:nvPr/>
            </p:nvSpPr>
            <p:spPr>
              <a:xfrm>
                <a:off x="735335" y="544956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5" name="角丸四角形 704"/>
              <p:cNvSpPr/>
              <p:nvPr/>
            </p:nvSpPr>
            <p:spPr>
              <a:xfrm>
                <a:off x="692144" y="1037751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6" name="月 705"/>
              <p:cNvSpPr/>
              <p:nvPr/>
            </p:nvSpPr>
            <p:spPr>
              <a:xfrm rot="16200000" flipV="1">
                <a:off x="1174994" y="1331816"/>
                <a:ext cx="92326" cy="284638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7" name="円/楕円 706"/>
              <p:cNvSpPr/>
              <p:nvPr/>
            </p:nvSpPr>
            <p:spPr bwMode="auto">
              <a:xfrm>
                <a:off x="1178575" y="1762686"/>
                <a:ext cx="85164" cy="85164"/>
              </a:xfrm>
              <a:prstGeom prst="ellipse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8" name="円/楕円 707"/>
              <p:cNvSpPr/>
              <p:nvPr/>
            </p:nvSpPr>
            <p:spPr bwMode="auto">
              <a:xfrm>
                <a:off x="1178575" y="1986543"/>
                <a:ext cx="85164" cy="85164"/>
              </a:xfrm>
              <a:prstGeom prst="ellipse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9" name="加算記号 708"/>
              <p:cNvSpPr/>
              <p:nvPr/>
            </p:nvSpPr>
            <p:spPr bwMode="auto">
              <a:xfrm>
                <a:off x="1074230" y="768159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80" name="グループ化 1379"/>
            <p:cNvGrpSpPr/>
            <p:nvPr/>
          </p:nvGrpSpPr>
          <p:grpSpPr>
            <a:xfrm>
              <a:off x="2720166" y="1452822"/>
              <a:ext cx="678239" cy="80736"/>
              <a:chOff x="2720166" y="1452822"/>
              <a:chExt cx="678239" cy="80736"/>
            </a:xfrm>
          </p:grpSpPr>
          <p:grpSp>
            <p:nvGrpSpPr>
              <p:cNvPr id="714" name="グループ化 713"/>
              <p:cNvGrpSpPr/>
              <p:nvPr/>
            </p:nvGrpSpPr>
            <p:grpSpPr>
              <a:xfrm>
                <a:off x="2720166" y="1452822"/>
                <a:ext cx="157370" cy="80736"/>
                <a:chOff x="873078" y="1399533"/>
                <a:chExt cx="157370" cy="80736"/>
              </a:xfrm>
            </p:grpSpPr>
            <p:sp>
              <p:nvSpPr>
                <p:cNvPr id="715" name="二等辺三角形 714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8" name="月 717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21" name="グループ化 720"/>
              <p:cNvGrpSpPr/>
              <p:nvPr/>
            </p:nvGrpSpPr>
            <p:grpSpPr>
              <a:xfrm>
                <a:off x="3241035" y="1452822"/>
                <a:ext cx="157370" cy="80736"/>
                <a:chOff x="873078" y="1399533"/>
                <a:chExt cx="157370" cy="80736"/>
              </a:xfrm>
            </p:grpSpPr>
            <p:sp>
              <p:nvSpPr>
                <p:cNvPr id="722" name="二等辺三角形 721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5" name="月 724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429" name="グループ化 1428"/>
          <p:cNvGrpSpPr/>
          <p:nvPr/>
        </p:nvGrpSpPr>
        <p:grpSpPr>
          <a:xfrm>
            <a:off x="8059335" y="4893387"/>
            <a:ext cx="1287606" cy="1425220"/>
            <a:chOff x="8059335" y="4893387"/>
            <a:chExt cx="1287606" cy="1425220"/>
          </a:xfrm>
        </p:grpSpPr>
        <p:grpSp>
          <p:nvGrpSpPr>
            <p:cNvPr id="764" name="グループ化 763"/>
            <p:cNvGrpSpPr/>
            <p:nvPr/>
          </p:nvGrpSpPr>
          <p:grpSpPr>
            <a:xfrm>
              <a:off x="8059335" y="4956950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765" name="円/楕円 764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6" name="グループ化 765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71" name="月 770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2" name="月 771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3" name="月 772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67" name="グループ化 766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68" name="月 767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9" name="月 768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0" name="月 769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09" name="グループ化 608"/>
            <p:cNvGrpSpPr/>
            <p:nvPr/>
          </p:nvGrpSpPr>
          <p:grpSpPr>
            <a:xfrm>
              <a:off x="8113723" y="4893387"/>
              <a:ext cx="1181210" cy="1425220"/>
              <a:chOff x="4358860" y="4893387"/>
              <a:chExt cx="1181210" cy="1425220"/>
            </a:xfrm>
          </p:grpSpPr>
          <p:grpSp>
            <p:nvGrpSpPr>
              <p:cNvPr id="610" name="グループ化 609"/>
              <p:cNvGrpSpPr/>
              <p:nvPr/>
            </p:nvGrpSpPr>
            <p:grpSpPr>
              <a:xfrm>
                <a:off x="4420886" y="5645721"/>
                <a:ext cx="1057159" cy="672886"/>
                <a:chOff x="4420886" y="5645721"/>
                <a:chExt cx="1057159" cy="672886"/>
              </a:xfrm>
            </p:grpSpPr>
            <p:sp>
              <p:nvSpPr>
                <p:cNvPr id="626" name="片側の 2 つの角を丸めた四角形 625"/>
                <p:cNvSpPr/>
                <p:nvPr/>
              </p:nvSpPr>
              <p:spPr bwMode="auto">
                <a:xfrm>
                  <a:off x="4420886" y="579690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7" name="片側の 2 つの角を丸めた四角形 626"/>
                <p:cNvSpPr/>
                <p:nvPr/>
              </p:nvSpPr>
              <p:spPr bwMode="auto">
                <a:xfrm rot="10800000">
                  <a:off x="4557202" y="602205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8" name="片側の 2 つの角を丸めた四角形 627"/>
                <p:cNvSpPr/>
                <p:nvPr/>
              </p:nvSpPr>
              <p:spPr bwMode="auto">
                <a:xfrm rot="10800000">
                  <a:off x="5060314" y="602205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9" name="片側の 2 つの角を丸めた四角形 628"/>
                <p:cNvSpPr/>
                <p:nvPr/>
              </p:nvSpPr>
              <p:spPr bwMode="auto">
                <a:xfrm rot="10800000">
                  <a:off x="4750511" y="564572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0" name="円/楕円 629"/>
                <p:cNvSpPr/>
                <p:nvPr/>
              </p:nvSpPr>
              <p:spPr bwMode="auto">
                <a:xfrm>
                  <a:off x="4895574" y="593156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1" name="円/楕円 630"/>
                <p:cNvSpPr/>
                <p:nvPr/>
              </p:nvSpPr>
              <p:spPr bwMode="auto">
                <a:xfrm>
                  <a:off x="4895574" y="615542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11" name="グループ化 610"/>
              <p:cNvGrpSpPr/>
              <p:nvPr/>
            </p:nvGrpSpPr>
            <p:grpSpPr>
              <a:xfrm rot="900000" flipH="1">
                <a:off x="5279758" y="5413981"/>
                <a:ext cx="260312" cy="345587"/>
                <a:chOff x="4288284" y="908719"/>
                <a:chExt cx="304676" cy="344611"/>
              </a:xfrm>
            </p:grpSpPr>
            <p:sp>
              <p:nvSpPr>
                <p:cNvPr id="624" name="円/楕円 623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25" name="円/楕円 624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12" name="グループ化 611"/>
              <p:cNvGrpSpPr/>
              <p:nvPr/>
            </p:nvGrpSpPr>
            <p:grpSpPr>
              <a:xfrm rot="20700000">
                <a:off x="4358860" y="5413979"/>
                <a:ext cx="260312" cy="345587"/>
                <a:chOff x="4288284" y="908719"/>
                <a:chExt cx="304676" cy="344611"/>
              </a:xfrm>
            </p:grpSpPr>
            <p:sp>
              <p:nvSpPr>
                <p:cNvPr id="622" name="円/楕円 621"/>
                <p:cNvSpPr/>
                <p:nvPr/>
              </p:nvSpPr>
              <p:spPr>
                <a:xfrm>
                  <a:off x="4288284" y="908719"/>
                  <a:ext cx="304676" cy="344611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23" name="円/楕円 622"/>
                <p:cNvSpPr/>
                <p:nvPr/>
              </p:nvSpPr>
              <p:spPr>
                <a:xfrm>
                  <a:off x="4349448" y="977901"/>
                  <a:ext cx="182348" cy="206248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13" name="円/楕円 612"/>
              <p:cNvSpPr/>
              <p:nvPr/>
            </p:nvSpPr>
            <p:spPr>
              <a:xfrm>
                <a:off x="4449760" y="4947539"/>
                <a:ext cx="996980" cy="1002531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4" name="円/楕円 613"/>
              <p:cNvSpPr/>
              <p:nvPr/>
            </p:nvSpPr>
            <p:spPr>
              <a:xfrm>
                <a:off x="4486585" y="4947539"/>
                <a:ext cx="923329" cy="1028915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5" name="弦 614"/>
              <p:cNvSpPr/>
              <p:nvPr/>
            </p:nvSpPr>
            <p:spPr>
              <a:xfrm>
                <a:off x="4452334" y="4893387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6" name="月 615"/>
              <p:cNvSpPr/>
              <p:nvPr/>
            </p:nvSpPr>
            <p:spPr>
              <a:xfrm rot="16200000" flipV="1">
                <a:off x="4912000" y="5850389"/>
                <a:ext cx="45720" cy="15364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7" name="弦 616"/>
              <p:cNvSpPr/>
              <p:nvPr/>
            </p:nvSpPr>
            <p:spPr>
              <a:xfrm flipV="1">
                <a:off x="4413910" y="5257226"/>
                <a:ext cx="1068680" cy="423483"/>
              </a:xfrm>
              <a:prstGeom prst="chord">
                <a:avLst>
                  <a:gd name="adj1" fmla="val 10271854"/>
                  <a:gd name="adj2" fmla="val 597186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8" name="月 617"/>
              <p:cNvSpPr/>
              <p:nvPr/>
            </p:nvSpPr>
            <p:spPr bwMode="auto">
              <a:xfrm rot="16200000">
                <a:off x="4881380" y="5016751"/>
                <a:ext cx="129201" cy="927870"/>
              </a:xfrm>
              <a:prstGeom prst="moon">
                <a:avLst>
                  <a:gd name="adj" fmla="val 18704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1" name="加算記号 620"/>
              <p:cNvSpPr/>
              <p:nvPr/>
            </p:nvSpPr>
            <p:spPr bwMode="auto">
              <a:xfrm>
                <a:off x="4791229" y="5202275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58" name="円/楕円 15"/>
            <p:cNvSpPr/>
            <p:nvPr/>
          </p:nvSpPr>
          <p:spPr bwMode="auto">
            <a:xfrm>
              <a:off x="9026987" y="5011323"/>
              <a:ext cx="190920" cy="338514"/>
            </a:xfrm>
            <a:custGeom>
              <a:avLst/>
              <a:gdLst>
                <a:gd name="connsiteX0" fmla="*/ 0 w 137995"/>
                <a:gd name="connsiteY0" fmla="*/ 68998 h 137995"/>
                <a:gd name="connsiteX1" fmla="*/ 68998 w 137995"/>
                <a:gd name="connsiteY1" fmla="*/ 0 h 137995"/>
                <a:gd name="connsiteX2" fmla="*/ 137996 w 137995"/>
                <a:gd name="connsiteY2" fmla="*/ 68998 h 137995"/>
                <a:gd name="connsiteX3" fmla="*/ 68998 w 137995"/>
                <a:gd name="connsiteY3" fmla="*/ 137996 h 137995"/>
                <a:gd name="connsiteX4" fmla="*/ 0 w 137995"/>
                <a:gd name="connsiteY4" fmla="*/ 68998 h 137995"/>
                <a:gd name="connsiteX0" fmla="*/ 0 w 137996"/>
                <a:gd name="connsiteY0" fmla="*/ 68998 h 137996"/>
                <a:gd name="connsiteX1" fmla="*/ 68998 w 137996"/>
                <a:gd name="connsiteY1" fmla="*/ 0 h 137996"/>
                <a:gd name="connsiteX2" fmla="*/ 137996 w 137996"/>
                <a:gd name="connsiteY2" fmla="*/ 68998 h 137996"/>
                <a:gd name="connsiteX3" fmla="*/ 68998 w 137996"/>
                <a:gd name="connsiteY3" fmla="*/ 137996 h 137996"/>
                <a:gd name="connsiteX4" fmla="*/ 0 w 137996"/>
                <a:gd name="connsiteY4" fmla="*/ 68998 h 137996"/>
                <a:gd name="connsiteX0" fmla="*/ 0 w 137996"/>
                <a:gd name="connsiteY0" fmla="*/ 68998 h 137996"/>
                <a:gd name="connsiteX1" fmla="*/ 68998 w 137996"/>
                <a:gd name="connsiteY1" fmla="*/ 0 h 137996"/>
                <a:gd name="connsiteX2" fmla="*/ 137996 w 137996"/>
                <a:gd name="connsiteY2" fmla="*/ 68998 h 137996"/>
                <a:gd name="connsiteX3" fmla="*/ 68998 w 137996"/>
                <a:gd name="connsiteY3" fmla="*/ 137996 h 137996"/>
                <a:gd name="connsiteX4" fmla="*/ 0 w 137996"/>
                <a:gd name="connsiteY4" fmla="*/ 68998 h 13799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9894 h 248892"/>
                <a:gd name="connsiteX1" fmla="*/ 63918 w 137996"/>
                <a:gd name="connsiteY1" fmla="*/ 4216 h 248892"/>
                <a:gd name="connsiteX2" fmla="*/ 137996 w 137996"/>
                <a:gd name="connsiteY2" fmla="*/ 179894 h 248892"/>
                <a:gd name="connsiteX3" fmla="*/ 68998 w 137996"/>
                <a:gd name="connsiteY3" fmla="*/ 248892 h 248892"/>
                <a:gd name="connsiteX4" fmla="*/ 0 w 137996"/>
                <a:gd name="connsiteY4" fmla="*/ 179894 h 248892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996" h="244676">
                  <a:moveTo>
                    <a:pt x="0" y="175678"/>
                  </a:moveTo>
                  <a:cubicBezTo>
                    <a:pt x="0" y="137571"/>
                    <a:pt x="38511" y="60960"/>
                    <a:pt x="63918" y="0"/>
                  </a:cubicBezTo>
                  <a:cubicBezTo>
                    <a:pt x="91865" y="58420"/>
                    <a:pt x="137996" y="137571"/>
                    <a:pt x="137996" y="175678"/>
                  </a:cubicBezTo>
                  <a:cubicBezTo>
                    <a:pt x="137996" y="213785"/>
                    <a:pt x="107105" y="244676"/>
                    <a:pt x="68998" y="244676"/>
                  </a:cubicBezTo>
                  <a:cubicBezTo>
                    <a:pt x="30891" y="244676"/>
                    <a:pt x="0" y="213785"/>
                    <a:pt x="0" y="175678"/>
                  </a:cubicBezTo>
                  <a:close/>
                </a:path>
              </a:pathLst>
            </a:custGeom>
            <a:gradFill>
              <a:gsLst>
                <a:gs pos="0">
                  <a:srgbClr val="CCECFF"/>
                </a:gs>
                <a:gs pos="50000">
                  <a:srgbClr val="00B0F0"/>
                </a:gs>
                <a:gs pos="100000">
                  <a:srgbClr val="0070C0"/>
                </a:gs>
              </a:gsLst>
              <a:lin ang="5400000" scaled="0"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74" name="グループ化 773"/>
            <p:cNvGrpSpPr/>
            <p:nvPr/>
          </p:nvGrpSpPr>
          <p:grpSpPr>
            <a:xfrm>
              <a:off x="8395346" y="5704146"/>
              <a:ext cx="162634" cy="131969"/>
              <a:chOff x="873078" y="1399533"/>
              <a:chExt cx="162634" cy="212175"/>
            </a:xfrm>
          </p:grpSpPr>
          <p:sp>
            <p:nvSpPr>
              <p:cNvPr id="775" name="二等辺三角形 774"/>
              <p:cNvSpPr/>
              <p:nvPr/>
            </p:nvSpPr>
            <p:spPr bwMode="auto">
              <a:xfrm rot="18900000">
                <a:off x="873078" y="1399533"/>
                <a:ext cx="45719" cy="75029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6" name="円/楕円 775"/>
              <p:cNvSpPr/>
              <p:nvPr/>
            </p:nvSpPr>
            <p:spPr bwMode="auto">
              <a:xfrm>
                <a:off x="897814" y="1423156"/>
                <a:ext cx="137898" cy="1885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7" name="円/楕円 776"/>
              <p:cNvSpPr/>
              <p:nvPr/>
            </p:nvSpPr>
            <p:spPr bwMode="auto">
              <a:xfrm>
                <a:off x="915883" y="1422595"/>
                <a:ext cx="100934" cy="181070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0" name="月 779"/>
              <p:cNvSpPr/>
              <p:nvPr/>
            </p:nvSpPr>
            <p:spPr bwMode="auto">
              <a:xfrm rot="5400000">
                <a:off x="932436" y="1382258"/>
                <a:ext cx="65341" cy="130682"/>
              </a:xfrm>
              <a:prstGeom prst="moon">
                <a:avLst>
                  <a:gd name="adj" fmla="val 38339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3" name="円/楕円 782"/>
              <p:cNvSpPr/>
              <p:nvPr/>
            </p:nvSpPr>
            <p:spPr bwMode="auto">
              <a:xfrm>
                <a:off x="942100" y="1464945"/>
                <a:ext cx="48500" cy="963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4" name="円/楕円 783"/>
              <p:cNvSpPr/>
              <p:nvPr/>
            </p:nvSpPr>
            <p:spPr bwMode="auto">
              <a:xfrm>
                <a:off x="933143" y="1448302"/>
                <a:ext cx="66413" cy="6641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85" name="グループ化 784"/>
            <p:cNvGrpSpPr/>
            <p:nvPr/>
          </p:nvGrpSpPr>
          <p:grpSpPr>
            <a:xfrm>
              <a:off x="8848736" y="5704146"/>
              <a:ext cx="162634" cy="131969"/>
              <a:chOff x="873078" y="1399533"/>
              <a:chExt cx="162634" cy="212175"/>
            </a:xfrm>
          </p:grpSpPr>
          <p:sp>
            <p:nvSpPr>
              <p:cNvPr id="786" name="二等辺三角形 785"/>
              <p:cNvSpPr/>
              <p:nvPr/>
            </p:nvSpPr>
            <p:spPr bwMode="auto">
              <a:xfrm rot="18900000">
                <a:off x="873078" y="1399533"/>
                <a:ext cx="45719" cy="75029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7" name="円/楕円 786"/>
              <p:cNvSpPr/>
              <p:nvPr/>
            </p:nvSpPr>
            <p:spPr bwMode="auto">
              <a:xfrm>
                <a:off x="897814" y="1423156"/>
                <a:ext cx="137898" cy="1885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円/楕円 787"/>
              <p:cNvSpPr/>
              <p:nvPr/>
            </p:nvSpPr>
            <p:spPr bwMode="auto">
              <a:xfrm>
                <a:off x="915883" y="1422595"/>
                <a:ext cx="100934" cy="181070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9" name="月 788"/>
              <p:cNvSpPr/>
              <p:nvPr/>
            </p:nvSpPr>
            <p:spPr bwMode="auto">
              <a:xfrm rot="5400000">
                <a:off x="932436" y="1382258"/>
                <a:ext cx="65341" cy="130682"/>
              </a:xfrm>
              <a:prstGeom prst="moon">
                <a:avLst>
                  <a:gd name="adj" fmla="val 38339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円/楕円 789"/>
              <p:cNvSpPr/>
              <p:nvPr/>
            </p:nvSpPr>
            <p:spPr bwMode="auto">
              <a:xfrm>
                <a:off x="942100" y="1464945"/>
                <a:ext cx="48500" cy="963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円/楕円 790"/>
              <p:cNvSpPr/>
              <p:nvPr/>
            </p:nvSpPr>
            <p:spPr bwMode="auto">
              <a:xfrm>
                <a:off x="933143" y="1448302"/>
                <a:ext cx="66413" cy="6641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76" name="月 1375"/>
            <p:cNvSpPr/>
            <p:nvPr/>
          </p:nvSpPr>
          <p:spPr bwMode="auto">
            <a:xfrm rot="18000000">
              <a:off x="8880056" y="5578718"/>
              <a:ext cx="70522" cy="154359"/>
            </a:xfrm>
            <a:prstGeom prst="moon">
              <a:avLst>
                <a:gd name="adj" fmla="val 39195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32" name="グループ化 1431"/>
          <p:cNvGrpSpPr/>
          <p:nvPr/>
        </p:nvGrpSpPr>
        <p:grpSpPr>
          <a:xfrm>
            <a:off x="2170729" y="4715969"/>
            <a:ext cx="1755329" cy="1604771"/>
            <a:chOff x="2170729" y="4715969"/>
            <a:chExt cx="1755329" cy="1604771"/>
          </a:xfrm>
        </p:grpSpPr>
        <p:grpSp>
          <p:nvGrpSpPr>
            <p:cNvPr id="894" name="グループ化 893"/>
            <p:cNvGrpSpPr/>
            <p:nvPr/>
          </p:nvGrpSpPr>
          <p:grpSpPr>
            <a:xfrm>
              <a:off x="2414853" y="476000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95" name="円/楕円 894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6" name="グループ化 895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946" name="月 945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7" name="月 946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8" name="月 947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7" name="グループ化 896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940" name="月 93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4" name="月 94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5" name="月 94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7" name="グループ化 96"/>
            <p:cNvGrpSpPr/>
            <p:nvPr/>
          </p:nvGrpSpPr>
          <p:grpSpPr>
            <a:xfrm>
              <a:off x="2170729" y="4715969"/>
              <a:ext cx="1755329" cy="1604771"/>
              <a:chOff x="2170729" y="4697364"/>
              <a:chExt cx="1755329" cy="1604771"/>
            </a:xfrm>
          </p:grpSpPr>
          <p:grpSp>
            <p:nvGrpSpPr>
              <p:cNvPr id="1411" name="グループ化 1410"/>
              <p:cNvGrpSpPr/>
              <p:nvPr/>
            </p:nvGrpSpPr>
            <p:grpSpPr>
              <a:xfrm rot="1363058" flipH="1">
                <a:off x="2488981" y="4717280"/>
                <a:ext cx="1437077" cy="1475862"/>
                <a:chOff x="4021773" y="759002"/>
                <a:chExt cx="1437077" cy="1475862"/>
              </a:xfrm>
            </p:grpSpPr>
            <p:sp>
              <p:nvSpPr>
                <p:cNvPr id="1412" name="アーチ 1411"/>
                <p:cNvSpPr/>
                <p:nvPr/>
              </p:nvSpPr>
              <p:spPr bwMode="auto">
                <a:xfrm>
                  <a:off x="4021773" y="797787"/>
                  <a:ext cx="1437077" cy="1437077"/>
                </a:xfrm>
                <a:prstGeom prst="blockArc">
                  <a:avLst>
                    <a:gd name="adj1" fmla="val 6676539"/>
                    <a:gd name="adj2" fmla="val 14201156"/>
                    <a:gd name="adj3" fmla="val 17622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413" name="グループ化 1412"/>
                <p:cNvGrpSpPr/>
                <p:nvPr/>
              </p:nvGrpSpPr>
              <p:grpSpPr>
                <a:xfrm rot="19800000">
                  <a:off x="4360444" y="759002"/>
                  <a:ext cx="582081" cy="173252"/>
                  <a:chOff x="3673892" y="2545421"/>
                  <a:chExt cx="535413" cy="159362"/>
                </a:xfrm>
              </p:grpSpPr>
              <p:sp>
                <p:nvSpPr>
                  <p:cNvPr id="1414" name="角丸四角形 1413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15" name="角丸四角形 1414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16" name="角丸四角形 1415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373" name="グループ化 1372"/>
              <p:cNvGrpSpPr/>
              <p:nvPr/>
            </p:nvGrpSpPr>
            <p:grpSpPr>
              <a:xfrm rot="20236942">
                <a:off x="2170729" y="4717279"/>
                <a:ext cx="1437077" cy="1475862"/>
                <a:chOff x="4021773" y="759002"/>
                <a:chExt cx="1437077" cy="1475862"/>
              </a:xfrm>
            </p:grpSpPr>
            <p:sp>
              <p:nvSpPr>
                <p:cNvPr id="1382" name="アーチ 1381"/>
                <p:cNvSpPr/>
                <p:nvPr/>
              </p:nvSpPr>
              <p:spPr bwMode="auto">
                <a:xfrm>
                  <a:off x="4021773" y="797787"/>
                  <a:ext cx="1437077" cy="1437077"/>
                </a:xfrm>
                <a:prstGeom prst="blockArc">
                  <a:avLst>
                    <a:gd name="adj1" fmla="val 6676539"/>
                    <a:gd name="adj2" fmla="val 14201156"/>
                    <a:gd name="adj3" fmla="val 17622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383" name="グループ化 1382"/>
                <p:cNvGrpSpPr/>
                <p:nvPr/>
              </p:nvGrpSpPr>
              <p:grpSpPr>
                <a:xfrm rot="19800000">
                  <a:off x="4360444" y="759002"/>
                  <a:ext cx="582081" cy="173252"/>
                  <a:chOff x="3673892" y="2545421"/>
                  <a:chExt cx="535413" cy="159362"/>
                </a:xfrm>
              </p:grpSpPr>
              <p:sp>
                <p:nvSpPr>
                  <p:cNvPr id="1384" name="角丸四角形 1383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85" name="角丸四角形 1384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86" name="角丸四角形 1385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369" name="グループ化 1368"/>
              <p:cNvGrpSpPr/>
              <p:nvPr/>
            </p:nvGrpSpPr>
            <p:grpSpPr>
              <a:xfrm>
                <a:off x="2458158" y="47515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1389" name="グループ化 1388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407" name="円/楕円 1406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08" name="円/楕円 1407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390" name="グループ化 1389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405" name="円/楕円 1404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06" name="円/楕円 1405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391" name="円/楕円 1390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92" name="片側の 2 つの角を丸めた四角形 1391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3" name="片側の 2 つの角を丸めた四角形 1392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4" name="片側の 2 つの角を丸めた四角形 1393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5" name="片側の 2 つの角を丸めた四角形 1394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6" name="円/楕円 1395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1" name="月 1400"/>
                <p:cNvSpPr/>
                <p:nvPr/>
              </p:nvSpPr>
              <p:spPr>
                <a:xfrm rot="5400000">
                  <a:off x="1149863" y="1315179"/>
                  <a:ext cx="142588" cy="234452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2" name="円/楕円 1401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03" name="円/楕円 1402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22" name="弦 1421"/>
              <p:cNvSpPr/>
              <p:nvPr/>
            </p:nvSpPr>
            <p:spPr>
              <a:xfrm>
                <a:off x="2551632" y="46973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23" name="角丸四角形 1422"/>
              <p:cNvSpPr/>
              <p:nvPr/>
            </p:nvSpPr>
            <p:spPr>
              <a:xfrm>
                <a:off x="2508441" y="51901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24" name="加算記号 1423"/>
              <p:cNvSpPr/>
              <p:nvPr/>
            </p:nvSpPr>
            <p:spPr bwMode="auto">
              <a:xfrm>
                <a:off x="2890527" y="49205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5" name="角丸四角形 1424"/>
              <p:cNvSpPr/>
              <p:nvPr/>
            </p:nvSpPr>
            <p:spPr bwMode="auto">
              <a:xfrm rot="21136942">
                <a:off x="2446392" y="4909871"/>
                <a:ext cx="272564" cy="9684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6" name="角丸四角形 1425"/>
              <p:cNvSpPr/>
              <p:nvPr/>
            </p:nvSpPr>
            <p:spPr bwMode="auto">
              <a:xfrm rot="463058" flipH="1">
                <a:off x="3377831" y="4909872"/>
                <a:ext cx="272564" cy="9684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7" name="正方形/長方形 1426"/>
              <p:cNvSpPr/>
              <p:nvPr/>
            </p:nvSpPr>
            <p:spPr bwMode="auto">
              <a:xfrm rot="3163058" flipH="1">
                <a:off x="3562341" y="4954783"/>
                <a:ext cx="190074" cy="263664"/>
              </a:xfrm>
              <a:prstGeom prst="rect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8" name="正方形/長方形 1427"/>
              <p:cNvSpPr/>
              <p:nvPr/>
            </p:nvSpPr>
            <p:spPr bwMode="auto">
              <a:xfrm rot="18436942">
                <a:off x="2344372" y="4954782"/>
                <a:ext cx="190074" cy="263664"/>
              </a:xfrm>
              <a:prstGeom prst="rect">
                <a:avLst/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59" name="グループ化 958"/>
            <p:cNvGrpSpPr/>
            <p:nvPr/>
          </p:nvGrpSpPr>
          <p:grpSpPr>
            <a:xfrm>
              <a:off x="2626996" y="5179901"/>
              <a:ext cx="263524" cy="343800"/>
              <a:chOff x="873078" y="1399533"/>
              <a:chExt cx="162633" cy="212176"/>
            </a:xfrm>
          </p:grpSpPr>
          <p:sp>
            <p:nvSpPr>
              <p:cNvPr id="960" name="二等辺三角形 959"/>
              <p:cNvSpPr/>
              <p:nvPr/>
            </p:nvSpPr>
            <p:spPr bwMode="auto">
              <a:xfrm rot="18900000">
                <a:off x="873078" y="1399533"/>
                <a:ext cx="45719" cy="75029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1" name="円/楕円 960"/>
              <p:cNvSpPr/>
              <p:nvPr/>
            </p:nvSpPr>
            <p:spPr bwMode="auto">
              <a:xfrm>
                <a:off x="897813" y="1423157"/>
                <a:ext cx="137898" cy="1885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2" name="円/楕円 961"/>
              <p:cNvSpPr/>
              <p:nvPr/>
            </p:nvSpPr>
            <p:spPr bwMode="auto">
              <a:xfrm>
                <a:off x="930635" y="1449059"/>
                <a:ext cx="71431" cy="128142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3" name="月 962"/>
              <p:cNvSpPr/>
              <p:nvPr/>
            </p:nvSpPr>
            <p:spPr bwMode="auto">
              <a:xfrm rot="5400000">
                <a:off x="932436" y="1382258"/>
                <a:ext cx="65341" cy="130682"/>
              </a:xfrm>
              <a:prstGeom prst="moon">
                <a:avLst>
                  <a:gd name="adj" fmla="val 38339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4" name="円/楕円 963"/>
              <p:cNvSpPr/>
              <p:nvPr/>
            </p:nvSpPr>
            <p:spPr bwMode="auto">
              <a:xfrm>
                <a:off x="949189" y="1479030"/>
                <a:ext cx="34323" cy="6820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5" name="円/楕円 964"/>
              <p:cNvSpPr/>
              <p:nvPr/>
            </p:nvSpPr>
            <p:spPr bwMode="auto">
              <a:xfrm>
                <a:off x="942849" y="1458008"/>
                <a:ext cx="47001" cy="4700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66" name="グループ化 965"/>
            <p:cNvGrpSpPr/>
            <p:nvPr/>
          </p:nvGrpSpPr>
          <p:grpSpPr>
            <a:xfrm>
              <a:off x="3175636" y="5179901"/>
              <a:ext cx="263524" cy="343800"/>
              <a:chOff x="873078" y="1399533"/>
              <a:chExt cx="162633" cy="212176"/>
            </a:xfrm>
          </p:grpSpPr>
          <p:sp>
            <p:nvSpPr>
              <p:cNvPr id="967" name="二等辺三角形 966"/>
              <p:cNvSpPr/>
              <p:nvPr/>
            </p:nvSpPr>
            <p:spPr bwMode="auto">
              <a:xfrm rot="18900000">
                <a:off x="873078" y="1399533"/>
                <a:ext cx="45719" cy="75029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8" name="円/楕円 967"/>
              <p:cNvSpPr/>
              <p:nvPr/>
            </p:nvSpPr>
            <p:spPr bwMode="auto">
              <a:xfrm>
                <a:off x="897813" y="1423157"/>
                <a:ext cx="137898" cy="1885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9" name="円/楕円 968"/>
              <p:cNvSpPr/>
              <p:nvPr/>
            </p:nvSpPr>
            <p:spPr bwMode="auto">
              <a:xfrm>
                <a:off x="930635" y="1449059"/>
                <a:ext cx="71431" cy="128142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0" name="月 969"/>
              <p:cNvSpPr/>
              <p:nvPr/>
            </p:nvSpPr>
            <p:spPr bwMode="auto">
              <a:xfrm rot="5400000">
                <a:off x="932436" y="1382258"/>
                <a:ext cx="65341" cy="130682"/>
              </a:xfrm>
              <a:prstGeom prst="moon">
                <a:avLst>
                  <a:gd name="adj" fmla="val 38339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1" name="円/楕円 970"/>
              <p:cNvSpPr/>
              <p:nvPr/>
            </p:nvSpPr>
            <p:spPr bwMode="auto">
              <a:xfrm>
                <a:off x="949189" y="1479030"/>
                <a:ext cx="34323" cy="6820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2" name="円/楕円 971"/>
              <p:cNvSpPr/>
              <p:nvPr/>
            </p:nvSpPr>
            <p:spPr bwMode="auto">
              <a:xfrm>
                <a:off x="942849" y="1458008"/>
                <a:ext cx="47001" cy="4700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399" name="グループ化 1398"/>
          <p:cNvGrpSpPr/>
          <p:nvPr/>
        </p:nvGrpSpPr>
        <p:grpSpPr>
          <a:xfrm>
            <a:off x="4356274" y="824435"/>
            <a:ext cx="1287606" cy="1764423"/>
            <a:chOff x="4356274" y="824435"/>
            <a:chExt cx="1287606" cy="1764423"/>
          </a:xfrm>
        </p:grpSpPr>
        <p:grpSp>
          <p:nvGrpSpPr>
            <p:cNvPr id="792" name="グループ化 791"/>
            <p:cNvGrpSpPr/>
            <p:nvPr/>
          </p:nvGrpSpPr>
          <p:grpSpPr>
            <a:xfrm>
              <a:off x="4356274" y="88142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793" name="円/楕円 792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94" name="グループ化 793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99" name="月 798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0" name="月 799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2" name="月 80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95" name="グループ化 794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796" name="月 795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7" name="月 796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8" name="月 797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" name="グループ化 11"/>
            <p:cNvGrpSpPr/>
            <p:nvPr/>
          </p:nvGrpSpPr>
          <p:grpSpPr>
            <a:xfrm>
              <a:off x="4413611" y="824435"/>
              <a:ext cx="1181210" cy="1764423"/>
              <a:chOff x="644363" y="4697364"/>
              <a:chExt cx="1181210" cy="1764423"/>
            </a:xfrm>
          </p:grpSpPr>
          <p:grpSp>
            <p:nvGrpSpPr>
              <p:cNvPr id="1296" name="グループ化 1295"/>
              <p:cNvGrpSpPr/>
              <p:nvPr/>
            </p:nvGrpSpPr>
            <p:grpSpPr>
              <a:xfrm>
                <a:off x="644363" y="4697364"/>
                <a:ext cx="1181210" cy="1604771"/>
                <a:chOff x="641861" y="544956"/>
                <a:chExt cx="1181210" cy="1604771"/>
              </a:xfrm>
            </p:grpSpPr>
            <p:grpSp>
              <p:nvGrpSpPr>
                <p:cNvPr id="1297" name="グループ化 1296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317" name="円/楕円 1316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18" name="円/楕円 1317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298" name="グループ化 1297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315" name="円/楕円 1314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316" name="円/楕円 1315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299" name="円/楕円 1298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0" name="片側の 2 つの角を丸めた四角形 1299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1" name="片側の 2 つの角を丸めた四角形 1300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2" name="片側の 2 つの角を丸めた四角形 1301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3" name="片側の 2 つの角を丸めた四角形 1302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4" name="円/楕円 1303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9" name="弦 1308"/>
                <p:cNvSpPr/>
                <p:nvPr/>
              </p:nvSpPr>
              <p:spPr>
                <a:xfrm>
                  <a:off x="735335" y="544956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10" name="角丸四角形 1309"/>
                <p:cNvSpPr/>
                <p:nvPr/>
              </p:nvSpPr>
              <p:spPr>
                <a:xfrm>
                  <a:off x="692144" y="1037751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11" name="月 1310"/>
                <p:cNvSpPr/>
                <p:nvPr/>
              </p:nvSpPr>
              <p:spPr>
                <a:xfrm rot="16200000" flipV="1">
                  <a:off x="1198297" y="1360456"/>
                  <a:ext cx="45720" cy="227358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12" name="円/楕円 1311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13" name="円/楕円 1312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14" name="加算記号 1313"/>
                <p:cNvSpPr/>
                <p:nvPr/>
              </p:nvSpPr>
              <p:spPr bwMode="auto">
                <a:xfrm>
                  <a:off x="1074230" y="768159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" name="グループ化 5"/>
              <p:cNvGrpSpPr/>
              <p:nvPr/>
            </p:nvGrpSpPr>
            <p:grpSpPr>
              <a:xfrm>
                <a:off x="1083651" y="5521628"/>
                <a:ext cx="501048" cy="940159"/>
                <a:chOff x="1083651" y="5521628"/>
                <a:chExt cx="501048" cy="940159"/>
              </a:xfrm>
            </p:grpSpPr>
            <p:grpSp>
              <p:nvGrpSpPr>
                <p:cNvPr id="1328" name="グループ化 1327"/>
                <p:cNvGrpSpPr/>
                <p:nvPr/>
              </p:nvGrpSpPr>
              <p:grpSpPr>
                <a:xfrm rot="4500000" flipH="1">
                  <a:off x="952050" y="5653229"/>
                  <a:ext cx="495327" cy="232125"/>
                  <a:chOff x="3717512" y="2542499"/>
                  <a:chExt cx="455614" cy="213515"/>
                </a:xfrm>
                <a:solidFill>
                  <a:schemeClr val="bg1"/>
                </a:solidFill>
              </p:grpSpPr>
              <p:sp>
                <p:nvSpPr>
                  <p:cNvPr id="1331" name="角丸四角形 1330"/>
                  <p:cNvSpPr/>
                  <p:nvPr/>
                </p:nvSpPr>
                <p:spPr bwMode="auto">
                  <a:xfrm rot="20861166">
                    <a:off x="3882380" y="2562808"/>
                    <a:ext cx="290746" cy="7459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32" name="角丸四角形 1331"/>
                  <p:cNvSpPr/>
                  <p:nvPr/>
                </p:nvSpPr>
                <p:spPr bwMode="auto">
                  <a:xfrm rot="1571739">
                    <a:off x="3717512" y="2542499"/>
                    <a:ext cx="276225" cy="21351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" name="グループ化 3"/>
                <p:cNvGrpSpPr/>
                <p:nvPr/>
              </p:nvGrpSpPr>
              <p:grpSpPr>
                <a:xfrm rot="20270115">
                  <a:off x="1261183" y="5859095"/>
                  <a:ext cx="323516" cy="602692"/>
                  <a:chOff x="1139680" y="5898600"/>
                  <a:chExt cx="323516" cy="602692"/>
                </a:xfrm>
              </p:grpSpPr>
              <p:sp>
                <p:nvSpPr>
                  <p:cNvPr id="1366" name="角丸四角形 1365"/>
                  <p:cNvSpPr/>
                  <p:nvPr/>
                </p:nvSpPr>
                <p:spPr bwMode="auto">
                  <a:xfrm rot="4500000" flipH="1">
                    <a:off x="1047085" y="6085180"/>
                    <a:ext cx="568560" cy="263663"/>
                  </a:xfrm>
                  <a:prstGeom prst="roundRect">
                    <a:avLst>
                      <a:gd name="adj" fmla="val 50000"/>
                    </a:avLst>
                  </a:prstGeom>
                  <a:gradFill flip="none" rotWithShape="1">
                    <a:gsLst>
                      <a:gs pos="0">
                        <a:srgbClr val="FF3399"/>
                      </a:gs>
                      <a:gs pos="100000">
                        <a:srgbClr val="FF99CC"/>
                      </a:gs>
                    </a:gsLst>
                    <a:lin ang="16200000" scaled="1"/>
                    <a:tileRect/>
                  </a:gra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67" name="正方形/長方形 1366"/>
                  <p:cNvSpPr/>
                  <p:nvPr/>
                </p:nvSpPr>
                <p:spPr bwMode="auto">
                  <a:xfrm rot="4500000" flipH="1">
                    <a:off x="1176475" y="5861805"/>
                    <a:ext cx="190074" cy="263663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973" name="グループ化 972"/>
            <p:cNvGrpSpPr/>
            <p:nvPr/>
          </p:nvGrpSpPr>
          <p:grpSpPr>
            <a:xfrm>
              <a:off x="4644978" y="1399533"/>
              <a:ext cx="683503" cy="212175"/>
              <a:chOff x="873078" y="1399533"/>
              <a:chExt cx="683503" cy="212175"/>
            </a:xfrm>
          </p:grpSpPr>
          <p:grpSp>
            <p:nvGrpSpPr>
              <p:cNvPr id="974" name="グループ化 973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991" name="二等辺三角形 990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2" name="円/楕円 991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3" name="円/楕円 992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4" name="月 993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5" name="円/楕円 994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6" name="円/楕円 995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75" name="グループ化 974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976" name="二等辺三角形 975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7" name="円/楕円 976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8" name="円/楕円 977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9" name="月 978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0" name="円/楕円 979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0" name="円/楕円 989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400" name="グループ化 1399"/>
          <p:cNvGrpSpPr/>
          <p:nvPr/>
        </p:nvGrpSpPr>
        <p:grpSpPr>
          <a:xfrm>
            <a:off x="6177454" y="822260"/>
            <a:ext cx="1287606" cy="1604771"/>
            <a:chOff x="6177454" y="822260"/>
            <a:chExt cx="1287606" cy="1604771"/>
          </a:xfrm>
        </p:grpSpPr>
        <p:grpSp>
          <p:nvGrpSpPr>
            <p:cNvPr id="803" name="グループ化 802"/>
            <p:cNvGrpSpPr/>
            <p:nvPr/>
          </p:nvGrpSpPr>
          <p:grpSpPr>
            <a:xfrm>
              <a:off x="6177454" y="88142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04" name="円/楕円 803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5" name="グループ化 804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13" name="月 81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4" name="月 81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5" name="月 81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06" name="グループ化 805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10" name="月 80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1" name="月 81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2" name="月 81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34" name="グループ化 1033"/>
            <p:cNvGrpSpPr/>
            <p:nvPr/>
          </p:nvGrpSpPr>
          <p:grpSpPr>
            <a:xfrm>
              <a:off x="6240023" y="822260"/>
              <a:ext cx="1181210" cy="1604771"/>
              <a:chOff x="2447932" y="836564"/>
              <a:chExt cx="1181210" cy="1604771"/>
            </a:xfrm>
          </p:grpSpPr>
          <p:grpSp>
            <p:nvGrpSpPr>
              <p:cNvPr id="1035" name="グループ化 1034"/>
              <p:cNvGrpSpPr/>
              <p:nvPr/>
            </p:nvGrpSpPr>
            <p:grpSpPr>
              <a:xfrm>
                <a:off x="2447932" y="8907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1056" name="グループ化 1055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073" name="円/楕円 1072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74" name="円/楕円 1073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57" name="グループ化 1056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071" name="円/楕円 1070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72" name="円/楕円 1071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058" name="円/楕円 1057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9" name="片側の 2 つの角を丸めた四角形 1058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0" name="片側の 2 つの角を丸めた四角形 1059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1" name="片側の 2 つの角を丸めた四角形 1060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2" name="片側の 2 つの角を丸めた四角形 1061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3" name="円/楕円 1062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68" name="月 1067"/>
                <p:cNvSpPr/>
                <p:nvPr/>
              </p:nvSpPr>
              <p:spPr>
                <a:xfrm rot="5400000" flipV="1">
                  <a:off x="1198297" y="1301055"/>
                  <a:ext cx="45720" cy="382162"/>
                </a:xfrm>
                <a:prstGeom prst="moon">
                  <a:avLst>
                    <a:gd name="adj" fmla="val 66777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69" name="円/楕円 1068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70" name="円/楕円 1069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38" name="角丸四角形 1037"/>
              <p:cNvSpPr/>
              <p:nvPr/>
            </p:nvSpPr>
            <p:spPr>
              <a:xfrm>
                <a:off x="2498215" y="13293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9" name="弦 1038"/>
              <p:cNvSpPr/>
              <p:nvPr/>
            </p:nvSpPr>
            <p:spPr>
              <a:xfrm>
                <a:off x="2541406" y="8365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40" name="加算記号 1039"/>
              <p:cNvSpPr/>
              <p:nvPr/>
            </p:nvSpPr>
            <p:spPr bwMode="auto">
              <a:xfrm>
                <a:off x="2880301" y="10597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41" name="グループ化 1040"/>
              <p:cNvGrpSpPr/>
              <p:nvPr/>
            </p:nvGrpSpPr>
            <p:grpSpPr>
              <a:xfrm>
                <a:off x="2458411" y="2047411"/>
                <a:ext cx="1166922" cy="304374"/>
                <a:chOff x="3127445" y="2037624"/>
                <a:chExt cx="1073365" cy="279971"/>
              </a:xfrm>
            </p:grpSpPr>
            <p:grpSp>
              <p:nvGrpSpPr>
                <p:cNvPr id="1042" name="グループ化 1041"/>
                <p:cNvGrpSpPr/>
                <p:nvPr/>
              </p:nvGrpSpPr>
              <p:grpSpPr>
                <a:xfrm rot="19800000">
                  <a:off x="3127445" y="2037624"/>
                  <a:ext cx="1073365" cy="279969"/>
                  <a:chOff x="3135940" y="2528901"/>
                  <a:chExt cx="1073365" cy="279969"/>
                </a:xfrm>
              </p:grpSpPr>
              <p:sp>
                <p:nvSpPr>
                  <p:cNvPr id="1050" name="角丸四角形 1049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1" name="角丸四角形 1050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2" name="角丸四角形 1051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3" name="角丸四角形 1052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4" name="角丸四角形 1053"/>
                  <p:cNvSpPr/>
                  <p:nvPr/>
                </p:nvSpPr>
                <p:spPr bwMode="auto">
                  <a:xfrm>
                    <a:off x="3135940" y="2528901"/>
                    <a:ext cx="644761" cy="242525"/>
                  </a:xfrm>
                  <a:prstGeom prst="roundRect">
                    <a:avLst>
                      <a:gd name="adj" fmla="val 50000"/>
                    </a:avLst>
                  </a:prstGeom>
                  <a:gradFill flip="none" rotWithShape="1">
                    <a:gsLst>
                      <a:gs pos="0">
                        <a:srgbClr val="FF3399"/>
                      </a:gs>
                      <a:gs pos="100000">
                        <a:srgbClr val="FF99CC"/>
                      </a:gs>
                    </a:gsLst>
                    <a:lin ang="16200000" scaled="1"/>
                    <a:tileRect/>
                  </a:gra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5" name="正方形/長方形 1054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43" name="グループ化 1042"/>
                <p:cNvGrpSpPr/>
                <p:nvPr/>
              </p:nvGrpSpPr>
              <p:grpSpPr>
                <a:xfrm rot="1800000" flipH="1">
                  <a:off x="3127445" y="2037626"/>
                  <a:ext cx="1073365" cy="279969"/>
                  <a:chOff x="3135940" y="2528901"/>
                  <a:chExt cx="1073365" cy="279969"/>
                </a:xfrm>
              </p:grpSpPr>
              <p:sp>
                <p:nvSpPr>
                  <p:cNvPr id="1044" name="角丸四角形 1043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5" name="角丸四角形 1044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6" name="角丸四角形 1045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7" name="角丸四角形 1046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8" name="角丸四角形 1047"/>
                  <p:cNvSpPr/>
                  <p:nvPr/>
                </p:nvSpPr>
                <p:spPr bwMode="auto">
                  <a:xfrm>
                    <a:off x="3135940" y="2528901"/>
                    <a:ext cx="644761" cy="242525"/>
                  </a:xfrm>
                  <a:prstGeom prst="roundRect">
                    <a:avLst>
                      <a:gd name="adj" fmla="val 50000"/>
                    </a:avLst>
                  </a:prstGeom>
                  <a:gradFill flip="none" rotWithShape="1">
                    <a:gsLst>
                      <a:gs pos="0">
                        <a:srgbClr val="FF3399"/>
                      </a:gs>
                      <a:gs pos="100000">
                        <a:srgbClr val="FF99CC"/>
                      </a:gs>
                    </a:gsLst>
                    <a:lin ang="16200000" scaled="1"/>
                    <a:tileRect/>
                  </a:gra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9" name="正方形/長方形 1048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997" name="グループ化 996"/>
            <p:cNvGrpSpPr/>
            <p:nvPr/>
          </p:nvGrpSpPr>
          <p:grpSpPr>
            <a:xfrm>
              <a:off x="6491841" y="1399533"/>
              <a:ext cx="683503" cy="212175"/>
              <a:chOff x="873078" y="1399533"/>
              <a:chExt cx="683503" cy="212175"/>
            </a:xfrm>
          </p:grpSpPr>
          <p:grpSp>
            <p:nvGrpSpPr>
              <p:cNvPr id="998" name="グループ化 997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006" name="二等辺三角形 1005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7" name="円/楕円 1006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8" name="円/楕円 1007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9" name="月 1008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0" name="円/楕円 1009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1" name="円/楕円 1010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99" name="グループ化 998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000" name="二等辺三角形 999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1" name="円/楕円 1000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2" name="円/楕円 1001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3" name="月 1002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4" name="円/楕円 1003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5" name="円/楕円 1004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012" name="円/楕円 1378"/>
            <p:cNvSpPr/>
            <p:nvPr/>
          </p:nvSpPr>
          <p:spPr bwMode="auto">
            <a:xfrm rot="681322">
              <a:off x="6449105" y="1362376"/>
              <a:ext cx="259207" cy="45719"/>
            </a:xfrm>
            <a:custGeom>
              <a:avLst/>
              <a:gdLst>
                <a:gd name="connsiteX0" fmla="*/ 0 w 341367"/>
                <a:gd name="connsiteY0" fmla="*/ 22860 h 45719"/>
                <a:gd name="connsiteX1" fmla="*/ 170684 w 341367"/>
                <a:gd name="connsiteY1" fmla="*/ 0 h 45719"/>
                <a:gd name="connsiteX2" fmla="*/ 341368 w 341367"/>
                <a:gd name="connsiteY2" fmla="*/ 22860 h 45719"/>
                <a:gd name="connsiteX3" fmla="*/ 170684 w 341367"/>
                <a:gd name="connsiteY3" fmla="*/ 45720 h 45719"/>
                <a:gd name="connsiteX4" fmla="*/ 0 w 341367"/>
                <a:gd name="connsiteY4" fmla="*/ 22860 h 45719"/>
                <a:gd name="connsiteX0" fmla="*/ 0 w 341368"/>
                <a:gd name="connsiteY0" fmla="*/ 57150 h 80010"/>
                <a:gd name="connsiteX1" fmla="*/ 170684 w 341368"/>
                <a:gd name="connsiteY1" fmla="*/ 0 h 80010"/>
                <a:gd name="connsiteX2" fmla="*/ 341368 w 341368"/>
                <a:gd name="connsiteY2" fmla="*/ 57150 h 80010"/>
                <a:gd name="connsiteX3" fmla="*/ 170684 w 341368"/>
                <a:gd name="connsiteY3" fmla="*/ 80010 h 80010"/>
                <a:gd name="connsiteX4" fmla="*/ 0 w 341368"/>
                <a:gd name="connsiteY4" fmla="*/ 57150 h 80010"/>
                <a:gd name="connsiteX0" fmla="*/ 0 w 341368"/>
                <a:gd name="connsiteY0" fmla="*/ 57150 h 59650"/>
                <a:gd name="connsiteX1" fmla="*/ 170684 w 341368"/>
                <a:gd name="connsiteY1" fmla="*/ 0 h 59650"/>
                <a:gd name="connsiteX2" fmla="*/ 341368 w 341368"/>
                <a:gd name="connsiteY2" fmla="*/ 57150 h 59650"/>
                <a:gd name="connsiteX3" fmla="*/ 170684 w 341368"/>
                <a:gd name="connsiteY3" fmla="*/ 30480 h 59650"/>
                <a:gd name="connsiteX4" fmla="*/ 0 w 341368"/>
                <a:gd name="connsiteY4" fmla="*/ 57150 h 59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368" h="59650">
                  <a:moveTo>
                    <a:pt x="0" y="57150"/>
                  </a:moveTo>
                  <a:cubicBezTo>
                    <a:pt x="0" y="52070"/>
                    <a:pt x="76418" y="0"/>
                    <a:pt x="170684" y="0"/>
                  </a:cubicBezTo>
                  <a:cubicBezTo>
                    <a:pt x="264950" y="0"/>
                    <a:pt x="341368" y="44525"/>
                    <a:pt x="341368" y="57150"/>
                  </a:cubicBezTo>
                  <a:cubicBezTo>
                    <a:pt x="341368" y="69775"/>
                    <a:pt x="264950" y="30480"/>
                    <a:pt x="170684" y="30480"/>
                  </a:cubicBezTo>
                  <a:cubicBezTo>
                    <a:pt x="76418" y="30480"/>
                    <a:pt x="0" y="62230"/>
                    <a:pt x="0" y="57150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13" name="円/楕円 1378"/>
            <p:cNvSpPr/>
            <p:nvPr/>
          </p:nvSpPr>
          <p:spPr bwMode="auto">
            <a:xfrm rot="20918678" flipH="1">
              <a:off x="6948658" y="1362375"/>
              <a:ext cx="259207" cy="45719"/>
            </a:xfrm>
            <a:custGeom>
              <a:avLst/>
              <a:gdLst>
                <a:gd name="connsiteX0" fmla="*/ 0 w 341367"/>
                <a:gd name="connsiteY0" fmla="*/ 22860 h 45719"/>
                <a:gd name="connsiteX1" fmla="*/ 170684 w 341367"/>
                <a:gd name="connsiteY1" fmla="*/ 0 h 45719"/>
                <a:gd name="connsiteX2" fmla="*/ 341368 w 341367"/>
                <a:gd name="connsiteY2" fmla="*/ 22860 h 45719"/>
                <a:gd name="connsiteX3" fmla="*/ 170684 w 341367"/>
                <a:gd name="connsiteY3" fmla="*/ 45720 h 45719"/>
                <a:gd name="connsiteX4" fmla="*/ 0 w 341367"/>
                <a:gd name="connsiteY4" fmla="*/ 22860 h 45719"/>
                <a:gd name="connsiteX0" fmla="*/ 0 w 341368"/>
                <a:gd name="connsiteY0" fmla="*/ 57150 h 80010"/>
                <a:gd name="connsiteX1" fmla="*/ 170684 w 341368"/>
                <a:gd name="connsiteY1" fmla="*/ 0 h 80010"/>
                <a:gd name="connsiteX2" fmla="*/ 341368 w 341368"/>
                <a:gd name="connsiteY2" fmla="*/ 57150 h 80010"/>
                <a:gd name="connsiteX3" fmla="*/ 170684 w 341368"/>
                <a:gd name="connsiteY3" fmla="*/ 80010 h 80010"/>
                <a:gd name="connsiteX4" fmla="*/ 0 w 341368"/>
                <a:gd name="connsiteY4" fmla="*/ 57150 h 80010"/>
                <a:gd name="connsiteX0" fmla="*/ 0 w 341368"/>
                <a:gd name="connsiteY0" fmla="*/ 57150 h 59650"/>
                <a:gd name="connsiteX1" fmla="*/ 170684 w 341368"/>
                <a:gd name="connsiteY1" fmla="*/ 0 h 59650"/>
                <a:gd name="connsiteX2" fmla="*/ 341368 w 341368"/>
                <a:gd name="connsiteY2" fmla="*/ 57150 h 59650"/>
                <a:gd name="connsiteX3" fmla="*/ 170684 w 341368"/>
                <a:gd name="connsiteY3" fmla="*/ 30480 h 59650"/>
                <a:gd name="connsiteX4" fmla="*/ 0 w 341368"/>
                <a:gd name="connsiteY4" fmla="*/ 57150 h 59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368" h="59650">
                  <a:moveTo>
                    <a:pt x="0" y="57150"/>
                  </a:moveTo>
                  <a:cubicBezTo>
                    <a:pt x="0" y="52070"/>
                    <a:pt x="76418" y="0"/>
                    <a:pt x="170684" y="0"/>
                  </a:cubicBezTo>
                  <a:cubicBezTo>
                    <a:pt x="264950" y="0"/>
                    <a:pt x="341368" y="44525"/>
                    <a:pt x="341368" y="57150"/>
                  </a:cubicBezTo>
                  <a:cubicBezTo>
                    <a:pt x="341368" y="69775"/>
                    <a:pt x="264950" y="30480"/>
                    <a:pt x="170684" y="30480"/>
                  </a:cubicBezTo>
                  <a:cubicBezTo>
                    <a:pt x="76418" y="30480"/>
                    <a:pt x="0" y="62230"/>
                    <a:pt x="0" y="57150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404" name="グループ化 1403"/>
          <p:cNvGrpSpPr/>
          <p:nvPr/>
        </p:nvGrpSpPr>
        <p:grpSpPr>
          <a:xfrm>
            <a:off x="8059594" y="822260"/>
            <a:ext cx="1287606" cy="1604771"/>
            <a:chOff x="8059594" y="822260"/>
            <a:chExt cx="1287606" cy="1604771"/>
          </a:xfrm>
        </p:grpSpPr>
        <p:grpSp>
          <p:nvGrpSpPr>
            <p:cNvPr id="816" name="グループ化 815"/>
            <p:cNvGrpSpPr/>
            <p:nvPr/>
          </p:nvGrpSpPr>
          <p:grpSpPr>
            <a:xfrm>
              <a:off x="8059594" y="88142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17" name="円/楕円 816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18" name="グループ化 817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23" name="月 82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4" name="月 82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5" name="月 82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19" name="グループ化 81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20" name="月 81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1" name="月 82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2" name="月 82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" name="グループ化 21"/>
            <p:cNvGrpSpPr/>
            <p:nvPr/>
          </p:nvGrpSpPr>
          <p:grpSpPr>
            <a:xfrm>
              <a:off x="8111506" y="822260"/>
              <a:ext cx="1181210" cy="1604771"/>
              <a:chOff x="2447932" y="836564"/>
              <a:chExt cx="1181210" cy="1604771"/>
            </a:xfrm>
          </p:grpSpPr>
          <p:grpSp>
            <p:nvGrpSpPr>
              <p:cNvPr id="512" name="グループ化 511"/>
              <p:cNvGrpSpPr/>
              <p:nvPr/>
            </p:nvGrpSpPr>
            <p:grpSpPr>
              <a:xfrm>
                <a:off x="2447932" y="8907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513" name="グループ化 512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533" name="円/楕円 532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34" name="円/楕円 533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514" name="グループ化 513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531" name="円/楕円 530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32" name="円/楕円 531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15" name="円/楕円 514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6" name="片側の 2 つの角を丸めた四角形 515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7" name="片側の 2 つの角を丸めた四角形 516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8" name="片側の 2 つの角を丸めた四角形 517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9" name="片側の 2 つの角を丸めた四角形 518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0" name="円/楕円 519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7" name="月 526"/>
                <p:cNvSpPr/>
                <p:nvPr/>
              </p:nvSpPr>
              <p:spPr>
                <a:xfrm rot="5400000" flipV="1">
                  <a:off x="1196584" y="1384783"/>
                  <a:ext cx="49146" cy="178704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8" name="円/楕円 527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9" name="円/楕円 528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8" name="角丸四角形 537"/>
              <p:cNvSpPr/>
              <p:nvPr/>
            </p:nvSpPr>
            <p:spPr>
              <a:xfrm>
                <a:off x="2498215" y="13293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39" name="弦 538"/>
              <p:cNvSpPr/>
              <p:nvPr/>
            </p:nvSpPr>
            <p:spPr>
              <a:xfrm>
                <a:off x="2541406" y="8365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40" name="加算記号 539"/>
              <p:cNvSpPr/>
              <p:nvPr/>
            </p:nvSpPr>
            <p:spPr bwMode="auto">
              <a:xfrm>
                <a:off x="2880301" y="10597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41" name="グループ化 540"/>
              <p:cNvGrpSpPr/>
              <p:nvPr/>
            </p:nvGrpSpPr>
            <p:grpSpPr>
              <a:xfrm>
                <a:off x="2458411" y="2047411"/>
                <a:ext cx="1166922" cy="304374"/>
                <a:chOff x="3127445" y="2037624"/>
                <a:chExt cx="1073365" cy="279971"/>
              </a:xfrm>
            </p:grpSpPr>
            <p:grpSp>
              <p:nvGrpSpPr>
                <p:cNvPr id="542" name="グループ化 541"/>
                <p:cNvGrpSpPr/>
                <p:nvPr/>
              </p:nvGrpSpPr>
              <p:grpSpPr>
                <a:xfrm rot="19800000">
                  <a:off x="3127445" y="2037624"/>
                  <a:ext cx="1073365" cy="279969"/>
                  <a:chOff x="3135940" y="2528901"/>
                  <a:chExt cx="1073365" cy="279969"/>
                </a:xfrm>
              </p:grpSpPr>
              <p:sp>
                <p:nvSpPr>
                  <p:cNvPr id="550" name="角丸四角形 549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1" name="角丸四角形 550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2" name="角丸四角形 551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3" name="角丸四角形 552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4" name="角丸四角形 553"/>
                  <p:cNvSpPr/>
                  <p:nvPr/>
                </p:nvSpPr>
                <p:spPr bwMode="auto">
                  <a:xfrm>
                    <a:off x="3135940" y="2528901"/>
                    <a:ext cx="644761" cy="242525"/>
                  </a:xfrm>
                  <a:prstGeom prst="roundRect">
                    <a:avLst>
                      <a:gd name="adj" fmla="val 50000"/>
                    </a:avLst>
                  </a:prstGeom>
                  <a:gradFill flip="none" rotWithShape="1">
                    <a:gsLst>
                      <a:gs pos="0">
                        <a:srgbClr val="FF3399"/>
                      </a:gs>
                      <a:gs pos="100000">
                        <a:srgbClr val="FF99CC"/>
                      </a:gs>
                    </a:gsLst>
                    <a:lin ang="16200000" scaled="1"/>
                    <a:tileRect/>
                  </a:gra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5" name="正方形/長方形 554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543" name="グループ化 542"/>
                <p:cNvGrpSpPr/>
                <p:nvPr/>
              </p:nvGrpSpPr>
              <p:grpSpPr>
                <a:xfrm rot="1800000" flipH="1">
                  <a:off x="3127445" y="2037626"/>
                  <a:ext cx="1073365" cy="279969"/>
                  <a:chOff x="3135940" y="2528901"/>
                  <a:chExt cx="1073365" cy="279969"/>
                </a:xfrm>
              </p:grpSpPr>
              <p:sp>
                <p:nvSpPr>
                  <p:cNvPr id="544" name="角丸四角形 543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5" name="角丸四角形 544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6" name="角丸四角形 545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7" name="角丸四角形 546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8" name="角丸四角形 547"/>
                  <p:cNvSpPr/>
                  <p:nvPr/>
                </p:nvSpPr>
                <p:spPr bwMode="auto">
                  <a:xfrm>
                    <a:off x="3135940" y="2528901"/>
                    <a:ext cx="644761" cy="242525"/>
                  </a:xfrm>
                  <a:prstGeom prst="roundRect">
                    <a:avLst>
                      <a:gd name="adj" fmla="val 50000"/>
                    </a:avLst>
                  </a:prstGeom>
                  <a:gradFill flip="none" rotWithShape="1">
                    <a:gsLst>
                      <a:gs pos="0">
                        <a:srgbClr val="FF3399"/>
                      </a:gs>
                      <a:gs pos="100000">
                        <a:srgbClr val="FF99CC"/>
                      </a:gs>
                    </a:gsLst>
                    <a:lin ang="16200000" scaled="1"/>
                    <a:tileRect/>
                  </a:gra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9" name="正方形/長方形 548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014" name="グループ化 1013"/>
            <p:cNvGrpSpPr/>
            <p:nvPr/>
          </p:nvGrpSpPr>
          <p:grpSpPr>
            <a:xfrm>
              <a:off x="8359091" y="1399533"/>
              <a:ext cx="683503" cy="212175"/>
              <a:chOff x="873078" y="1399533"/>
              <a:chExt cx="683503" cy="212175"/>
            </a:xfrm>
          </p:grpSpPr>
          <p:grpSp>
            <p:nvGrpSpPr>
              <p:cNvPr id="1015" name="グループ化 1014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023" name="二等辺三角形 1022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4" name="円/楕円 1023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5" name="円/楕円 1024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6" name="月 1025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7" name="円/楕円 1026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8" name="円/楕円 1027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16" name="グループ化 1015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017" name="二等辺三角形 1016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8" name="円/楕円 1017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9" name="円/楕円 1018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0" name="月 1019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1" name="円/楕円 1020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2" name="円/楕円 1021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029" name="円/楕円 1378"/>
            <p:cNvSpPr/>
            <p:nvPr/>
          </p:nvSpPr>
          <p:spPr bwMode="auto">
            <a:xfrm rot="20918678" flipH="1">
              <a:off x="8285968" y="1362374"/>
              <a:ext cx="259207" cy="45719"/>
            </a:xfrm>
            <a:custGeom>
              <a:avLst/>
              <a:gdLst>
                <a:gd name="connsiteX0" fmla="*/ 0 w 341367"/>
                <a:gd name="connsiteY0" fmla="*/ 22860 h 45719"/>
                <a:gd name="connsiteX1" fmla="*/ 170684 w 341367"/>
                <a:gd name="connsiteY1" fmla="*/ 0 h 45719"/>
                <a:gd name="connsiteX2" fmla="*/ 341368 w 341367"/>
                <a:gd name="connsiteY2" fmla="*/ 22860 h 45719"/>
                <a:gd name="connsiteX3" fmla="*/ 170684 w 341367"/>
                <a:gd name="connsiteY3" fmla="*/ 45720 h 45719"/>
                <a:gd name="connsiteX4" fmla="*/ 0 w 341367"/>
                <a:gd name="connsiteY4" fmla="*/ 22860 h 45719"/>
                <a:gd name="connsiteX0" fmla="*/ 0 w 341368"/>
                <a:gd name="connsiteY0" fmla="*/ 57150 h 80010"/>
                <a:gd name="connsiteX1" fmla="*/ 170684 w 341368"/>
                <a:gd name="connsiteY1" fmla="*/ 0 h 80010"/>
                <a:gd name="connsiteX2" fmla="*/ 341368 w 341368"/>
                <a:gd name="connsiteY2" fmla="*/ 57150 h 80010"/>
                <a:gd name="connsiteX3" fmla="*/ 170684 w 341368"/>
                <a:gd name="connsiteY3" fmla="*/ 80010 h 80010"/>
                <a:gd name="connsiteX4" fmla="*/ 0 w 341368"/>
                <a:gd name="connsiteY4" fmla="*/ 57150 h 80010"/>
                <a:gd name="connsiteX0" fmla="*/ 0 w 341368"/>
                <a:gd name="connsiteY0" fmla="*/ 57150 h 59650"/>
                <a:gd name="connsiteX1" fmla="*/ 170684 w 341368"/>
                <a:gd name="connsiteY1" fmla="*/ 0 h 59650"/>
                <a:gd name="connsiteX2" fmla="*/ 341368 w 341368"/>
                <a:gd name="connsiteY2" fmla="*/ 57150 h 59650"/>
                <a:gd name="connsiteX3" fmla="*/ 170684 w 341368"/>
                <a:gd name="connsiteY3" fmla="*/ 30480 h 59650"/>
                <a:gd name="connsiteX4" fmla="*/ 0 w 341368"/>
                <a:gd name="connsiteY4" fmla="*/ 57150 h 59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368" h="59650">
                  <a:moveTo>
                    <a:pt x="0" y="57150"/>
                  </a:moveTo>
                  <a:cubicBezTo>
                    <a:pt x="0" y="52070"/>
                    <a:pt x="76418" y="0"/>
                    <a:pt x="170684" y="0"/>
                  </a:cubicBezTo>
                  <a:cubicBezTo>
                    <a:pt x="264950" y="0"/>
                    <a:pt x="341368" y="44525"/>
                    <a:pt x="341368" y="57150"/>
                  </a:cubicBezTo>
                  <a:cubicBezTo>
                    <a:pt x="341368" y="69775"/>
                    <a:pt x="264950" y="30480"/>
                    <a:pt x="170684" y="30480"/>
                  </a:cubicBezTo>
                  <a:cubicBezTo>
                    <a:pt x="76418" y="30480"/>
                    <a:pt x="0" y="62230"/>
                    <a:pt x="0" y="57150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30" name="円/楕円 1378"/>
            <p:cNvSpPr/>
            <p:nvPr/>
          </p:nvSpPr>
          <p:spPr bwMode="auto">
            <a:xfrm rot="681322">
              <a:off x="8830354" y="1362376"/>
              <a:ext cx="259207" cy="45719"/>
            </a:xfrm>
            <a:custGeom>
              <a:avLst/>
              <a:gdLst>
                <a:gd name="connsiteX0" fmla="*/ 0 w 341367"/>
                <a:gd name="connsiteY0" fmla="*/ 22860 h 45719"/>
                <a:gd name="connsiteX1" fmla="*/ 170684 w 341367"/>
                <a:gd name="connsiteY1" fmla="*/ 0 h 45719"/>
                <a:gd name="connsiteX2" fmla="*/ 341368 w 341367"/>
                <a:gd name="connsiteY2" fmla="*/ 22860 h 45719"/>
                <a:gd name="connsiteX3" fmla="*/ 170684 w 341367"/>
                <a:gd name="connsiteY3" fmla="*/ 45720 h 45719"/>
                <a:gd name="connsiteX4" fmla="*/ 0 w 341367"/>
                <a:gd name="connsiteY4" fmla="*/ 22860 h 45719"/>
                <a:gd name="connsiteX0" fmla="*/ 0 w 341368"/>
                <a:gd name="connsiteY0" fmla="*/ 57150 h 80010"/>
                <a:gd name="connsiteX1" fmla="*/ 170684 w 341368"/>
                <a:gd name="connsiteY1" fmla="*/ 0 h 80010"/>
                <a:gd name="connsiteX2" fmla="*/ 341368 w 341368"/>
                <a:gd name="connsiteY2" fmla="*/ 57150 h 80010"/>
                <a:gd name="connsiteX3" fmla="*/ 170684 w 341368"/>
                <a:gd name="connsiteY3" fmla="*/ 80010 h 80010"/>
                <a:gd name="connsiteX4" fmla="*/ 0 w 341368"/>
                <a:gd name="connsiteY4" fmla="*/ 57150 h 80010"/>
                <a:gd name="connsiteX0" fmla="*/ 0 w 341368"/>
                <a:gd name="connsiteY0" fmla="*/ 57150 h 59650"/>
                <a:gd name="connsiteX1" fmla="*/ 170684 w 341368"/>
                <a:gd name="connsiteY1" fmla="*/ 0 h 59650"/>
                <a:gd name="connsiteX2" fmla="*/ 341368 w 341368"/>
                <a:gd name="connsiteY2" fmla="*/ 57150 h 59650"/>
                <a:gd name="connsiteX3" fmla="*/ 170684 w 341368"/>
                <a:gd name="connsiteY3" fmla="*/ 30480 h 59650"/>
                <a:gd name="connsiteX4" fmla="*/ 0 w 341368"/>
                <a:gd name="connsiteY4" fmla="*/ 57150 h 59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368" h="59650">
                  <a:moveTo>
                    <a:pt x="0" y="57150"/>
                  </a:moveTo>
                  <a:cubicBezTo>
                    <a:pt x="0" y="52070"/>
                    <a:pt x="76418" y="0"/>
                    <a:pt x="170684" y="0"/>
                  </a:cubicBezTo>
                  <a:cubicBezTo>
                    <a:pt x="264950" y="0"/>
                    <a:pt x="341368" y="44525"/>
                    <a:pt x="341368" y="57150"/>
                  </a:cubicBezTo>
                  <a:cubicBezTo>
                    <a:pt x="341368" y="69775"/>
                    <a:pt x="264950" y="30480"/>
                    <a:pt x="170684" y="30480"/>
                  </a:cubicBezTo>
                  <a:cubicBezTo>
                    <a:pt x="76418" y="30480"/>
                    <a:pt x="0" y="62230"/>
                    <a:pt x="0" y="57150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433" name="グループ化 1432"/>
          <p:cNvGrpSpPr/>
          <p:nvPr/>
        </p:nvGrpSpPr>
        <p:grpSpPr>
          <a:xfrm>
            <a:off x="364318" y="4615574"/>
            <a:ext cx="1761488" cy="1698677"/>
            <a:chOff x="364318" y="4615574"/>
            <a:chExt cx="1761488" cy="1698677"/>
          </a:xfrm>
        </p:grpSpPr>
        <p:grpSp>
          <p:nvGrpSpPr>
            <p:cNvPr id="884" name="グループ化 883"/>
            <p:cNvGrpSpPr/>
            <p:nvPr/>
          </p:nvGrpSpPr>
          <p:grpSpPr>
            <a:xfrm>
              <a:off x="593673" y="476000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85" name="円/楕円 884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86" name="グループ化 885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91" name="月 890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2" name="月 891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3" name="月 892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7" name="グループ化 886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88" name="月 887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9" name="月 888"/>
                <p:cNvSpPr/>
                <p:nvPr/>
              </p:nvSpPr>
              <p:spPr bwMode="auto">
                <a:xfrm rot="20700000">
                  <a:off x="1485998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0" name="月 889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20" name="グループ化 1219"/>
            <p:cNvGrpSpPr/>
            <p:nvPr/>
          </p:nvGrpSpPr>
          <p:grpSpPr>
            <a:xfrm>
              <a:off x="364318" y="4615574"/>
              <a:ext cx="1761488" cy="1698677"/>
              <a:chOff x="4062346" y="742658"/>
              <a:chExt cx="1761488" cy="1698677"/>
            </a:xfrm>
          </p:grpSpPr>
          <p:grpSp>
            <p:nvGrpSpPr>
              <p:cNvPr id="1221" name="グループ化 1220"/>
              <p:cNvGrpSpPr/>
              <p:nvPr/>
            </p:nvGrpSpPr>
            <p:grpSpPr>
              <a:xfrm>
                <a:off x="4352932" y="836564"/>
                <a:ext cx="1181210" cy="1604771"/>
                <a:chOff x="641861" y="544956"/>
                <a:chExt cx="1181210" cy="1604771"/>
              </a:xfrm>
            </p:grpSpPr>
            <p:grpSp>
              <p:nvGrpSpPr>
                <p:cNvPr id="1247" name="グループ化 1246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294" name="円/楕円 1293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95" name="円/楕円 1294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248" name="グループ化 1247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1292" name="円/楕円 1291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93" name="円/楕円 1292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278" name="円/楕円 1277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79" name="片側の 2 つの角を丸めた四角形 1278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0" name="片側の 2 つの角を丸めた四角形 1279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1" name="片側の 2 つの角を丸めた四角形 1280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2" name="片側の 2 つの角を丸めた四角形 1281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3" name="円/楕円 1282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86" name="弦 1285"/>
                <p:cNvSpPr/>
                <p:nvPr/>
              </p:nvSpPr>
              <p:spPr>
                <a:xfrm>
                  <a:off x="735335" y="544956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87" name="角丸四角形 1286"/>
                <p:cNvSpPr/>
                <p:nvPr/>
              </p:nvSpPr>
              <p:spPr>
                <a:xfrm>
                  <a:off x="692144" y="1037751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88" name="月 1287"/>
                <p:cNvSpPr/>
                <p:nvPr/>
              </p:nvSpPr>
              <p:spPr>
                <a:xfrm rot="16200000" flipV="1">
                  <a:off x="1145098" y="1275775"/>
                  <a:ext cx="152118" cy="396720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89" name="円/楕円 1288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0" name="円/楕円 1289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1" name="加算記号 1290"/>
                <p:cNvSpPr/>
                <p:nvPr/>
              </p:nvSpPr>
              <p:spPr bwMode="auto">
                <a:xfrm>
                  <a:off x="1074230" y="768159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22" name="グループ化 1221"/>
              <p:cNvGrpSpPr/>
              <p:nvPr/>
            </p:nvGrpSpPr>
            <p:grpSpPr>
              <a:xfrm>
                <a:off x="4062346" y="742658"/>
                <a:ext cx="1761488" cy="1492206"/>
                <a:chOff x="4062346" y="742658"/>
                <a:chExt cx="1761488" cy="1492206"/>
              </a:xfrm>
            </p:grpSpPr>
            <p:grpSp>
              <p:nvGrpSpPr>
                <p:cNvPr id="1231" name="グループ化 1230"/>
                <p:cNvGrpSpPr/>
                <p:nvPr/>
              </p:nvGrpSpPr>
              <p:grpSpPr>
                <a:xfrm>
                  <a:off x="4062346" y="742658"/>
                  <a:ext cx="1437077" cy="1492206"/>
                  <a:chOff x="4021773" y="742658"/>
                  <a:chExt cx="1437077" cy="1492206"/>
                </a:xfrm>
              </p:grpSpPr>
              <p:sp>
                <p:nvSpPr>
                  <p:cNvPr id="1240" name="アーチ 1239"/>
                  <p:cNvSpPr/>
                  <p:nvPr/>
                </p:nvSpPr>
                <p:spPr bwMode="auto">
                  <a:xfrm>
                    <a:off x="4021773" y="797787"/>
                    <a:ext cx="1437077" cy="1437077"/>
                  </a:xfrm>
                  <a:prstGeom prst="blockArc">
                    <a:avLst>
                      <a:gd name="adj1" fmla="val 6676539"/>
                      <a:gd name="adj2" fmla="val 14201156"/>
                      <a:gd name="adj3" fmla="val 17622"/>
                    </a:avLst>
                  </a:prstGeom>
                  <a:solidFill>
                    <a:srgbClr val="FF99CC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241" name="グループ化 1240"/>
                  <p:cNvGrpSpPr/>
                  <p:nvPr/>
                </p:nvGrpSpPr>
                <p:grpSpPr>
                  <a:xfrm rot="19800000">
                    <a:off x="4354443" y="742658"/>
                    <a:ext cx="614025" cy="304372"/>
                    <a:chOff x="3644509" y="2528901"/>
                    <a:chExt cx="564796" cy="279969"/>
                  </a:xfrm>
                </p:grpSpPr>
                <p:sp>
                  <p:nvSpPr>
                    <p:cNvPr id="1242" name="角丸四角形 1241"/>
                    <p:cNvSpPr/>
                    <p:nvPr/>
                  </p:nvSpPr>
                  <p:spPr bwMode="auto">
                    <a:xfrm>
                      <a:off x="3687834" y="2600041"/>
                      <a:ext cx="434416" cy="1047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9966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43" name="角丸四角形 1242"/>
                    <p:cNvSpPr/>
                    <p:nvPr/>
                  </p:nvSpPr>
                  <p:spPr bwMode="auto">
                    <a:xfrm>
                      <a:off x="3774889" y="2561941"/>
                      <a:ext cx="434416" cy="1047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66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44" name="角丸四角形 1243"/>
                    <p:cNvSpPr/>
                    <p:nvPr/>
                  </p:nvSpPr>
                  <p:spPr bwMode="auto">
                    <a:xfrm>
                      <a:off x="3673892" y="2545421"/>
                      <a:ext cx="472346" cy="7459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45" name="角丸四角形 1244"/>
                    <p:cNvSpPr/>
                    <p:nvPr/>
                  </p:nvSpPr>
                  <p:spPr bwMode="auto">
                    <a:xfrm rot="2700000">
                      <a:off x="3780309" y="2638974"/>
                      <a:ext cx="250711" cy="8908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46" name="正方形/長方形 1245"/>
                    <p:cNvSpPr/>
                    <p:nvPr/>
                  </p:nvSpPr>
                  <p:spPr bwMode="auto">
                    <a:xfrm>
                      <a:off x="3644509" y="2528901"/>
                      <a:ext cx="174835" cy="242525"/>
                    </a:xfrm>
                    <a:prstGeom prst="rect">
                      <a:avLst/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232" name="グループ化 1231"/>
                <p:cNvGrpSpPr/>
                <p:nvPr/>
              </p:nvGrpSpPr>
              <p:grpSpPr>
                <a:xfrm flipH="1">
                  <a:off x="4386757" y="742658"/>
                  <a:ext cx="1437077" cy="1492206"/>
                  <a:chOff x="4021773" y="742658"/>
                  <a:chExt cx="1437077" cy="1492206"/>
                </a:xfrm>
              </p:grpSpPr>
              <p:sp>
                <p:nvSpPr>
                  <p:cNvPr id="1233" name="アーチ 1232"/>
                  <p:cNvSpPr/>
                  <p:nvPr/>
                </p:nvSpPr>
                <p:spPr bwMode="auto">
                  <a:xfrm>
                    <a:off x="4021773" y="797787"/>
                    <a:ext cx="1437077" cy="1437077"/>
                  </a:xfrm>
                  <a:prstGeom prst="blockArc">
                    <a:avLst>
                      <a:gd name="adj1" fmla="val 6676539"/>
                      <a:gd name="adj2" fmla="val 14201156"/>
                      <a:gd name="adj3" fmla="val 17622"/>
                    </a:avLst>
                  </a:prstGeom>
                  <a:solidFill>
                    <a:srgbClr val="FF99CC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234" name="グループ化 1233"/>
                  <p:cNvGrpSpPr/>
                  <p:nvPr/>
                </p:nvGrpSpPr>
                <p:grpSpPr>
                  <a:xfrm rot="19800000">
                    <a:off x="4354443" y="742658"/>
                    <a:ext cx="614025" cy="304372"/>
                    <a:chOff x="3644509" y="2528901"/>
                    <a:chExt cx="564796" cy="279969"/>
                  </a:xfrm>
                </p:grpSpPr>
                <p:sp>
                  <p:nvSpPr>
                    <p:cNvPr id="1235" name="角丸四角形 1234"/>
                    <p:cNvSpPr/>
                    <p:nvPr/>
                  </p:nvSpPr>
                  <p:spPr bwMode="auto">
                    <a:xfrm>
                      <a:off x="3687834" y="2600041"/>
                      <a:ext cx="434416" cy="1047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9966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36" name="角丸四角形 1235"/>
                    <p:cNvSpPr/>
                    <p:nvPr/>
                  </p:nvSpPr>
                  <p:spPr bwMode="auto">
                    <a:xfrm>
                      <a:off x="3774889" y="2561941"/>
                      <a:ext cx="434416" cy="1047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66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37" name="角丸四角形 1236"/>
                    <p:cNvSpPr/>
                    <p:nvPr/>
                  </p:nvSpPr>
                  <p:spPr bwMode="auto">
                    <a:xfrm>
                      <a:off x="3673892" y="2545421"/>
                      <a:ext cx="472346" cy="7459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38" name="角丸四角形 1237"/>
                    <p:cNvSpPr/>
                    <p:nvPr/>
                  </p:nvSpPr>
                  <p:spPr bwMode="auto">
                    <a:xfrm rot="2700000">
                      <a:off x="3780309" y="2638974"/>
                      <a:ext cx="250711" cy="8908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C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239" name="正方形/長方形 1238"/>
                    <p:cNvSpPr/>
                    <p:nvPr/>
                  </p:nvSpPr>
                  <p:spPr bwMode="auto">
                    <a:xfrm>
                      <a:off x="3644509" y="2528901"/>
                      <a:ext cx="174835" cy="242525"/>
                    </a:xfrm>
                    <a:prstGeom prst="rect">
                      <a:avLst/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  <p:grpSp>
          <p:nvGrpSpPr>
            <p:cNvPr id="1031" name="グループ化 1030"/>
            <p:cNvGrpSpPr/>
            <p:nvPr/>
          </p:nvGrpSpPr>
          <p:grpSpPr>
            <a:xfrm>
              <a:off x="906389" y="5323783"/>
              <a:ext cx="678239" cy="80736"/>
              <a:chOff x="2720166" y="1452822"/>
              <a:chExt cx="678239" cy="80736"/>
            </a:xfrm>
          </p:grpSpPr>
          <p:grpSp>
            <p:nvGrpSpPr>
              <p:cNvPr id="1032" name="グループ化 1031"/>
              <p:cNvGrpSpPr/>
              <p:nvPr/>
            </p:nvGrpSpPr>
            <p:grpSpPr>
              <a:xfrm>
                <a:off x="2720166" y="1452822"/>
                <a:ext cx="157370" cy="80736"/>
                <a:chOff x="873078" y="1399533"/>
                <a:chExt cx="157370" cy="80736"/>
              </a:xfrm>
            </p:grpSpPr>
            <p:sp>
              <p:nvSpPr>
                <p:cNvPr id="1077" name="二等辺三角形 1076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8" name="月 1077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33" name="グループ化 1032"/>
              <p:cNvGrpSpPr/>
              <p:nvPr/>
            </p:nvGrpSpPr>
            <p:grpSpPr>
              <a:xfrm>
                <a:off x="3241035" y="1452822"/>
                <a:ext cx="157370" cy="80736"/>
                <a:chOff x="873078" y="1399533"/>
                <a:chExt cx="157370" cy="80736"/>
              </a:xfrm>
            </p:grpSpPr>
            <p:sp>
              <p:nvSpPr>
                <p:cNvPr id="1075" name="二等辺三角形 1074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6" name="月 1075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409" name="グループ化 1408"/>
          <p:cNvGrpSpPr/>
          <p:nvPr/>
        </p:nvGrpSpPr>
        <p:grpSpPr>
          <a:xfrm>
            <a:off x="213239" y="2768839"/>
            <a:ext cx="2028424" cy="1649926"/>
            <a:chOff x="213239" y="2768839"/>
            <a:chExt cx="2028424" cy="1649926"/>
          </a:xfrm>
        </p:grpSpPr>
        <p:grpSp>
          <p:nvGrpSpPr>
            <p:cNvPr id="867" name="グループ化 866"/>
            <p:cNvGrpSpPr/>
            <p:nvPr/>
          </p:nvGrpSpPr>
          <p:grpSpPr>
            <a:xfrm>
              <a:off x="554895" y="283214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68" name="円/楕円 867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76" name="グループ化 875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81" name="月 880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2" name="月 881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3" name="月 882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77" name="グループ化 876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78" name="月 877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9" name="月 878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0" name="月 879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" name="グループ化 16"/>
            <p:cNvGrpSpPr/>
            <p:nvPr/>
          </p:nvGrpSpPr>
          <p:grpSpPr>
            <a:xfrm>
              <a:off x="213239" y="2768839"/>
              <a:ext cx="2028424" cy="1649926"/>
              <a:chOff x="3962851" y="836564"/>
              <a:chExt cx="2028424" cy="1649926"/>
            </a:xfrm>
          </p:grpSpPr>
          <p:grpSp>
            <p:nvGrpSpPr>
              <p:cNvPr id="576" name="グループ化 575"/>
              <p:cNvGrpSpPr/>
              <p:nvPr/>
            </p:nvGrpSpPr>
            <p:grpSpPr>
              <a:xfrm>
                <a:off x="4356631" y="8907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577" name="グループ化 576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594" name="円/楕円 593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95" name="円/楕円 594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578" name="グループ化 577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592" name="円/楕円 591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93" name="円/楕円 592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79" name="円/楕円 578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0" name="片側の 2 つの角を丸めた四角形 579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1" name="片側の 2 つの角を丸めた四角形 580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2" name="片側の 2 つの角を丸めた四角形 581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3" name="片側の 2 つの角を丸めた四角形 582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4" name="円/楕円 583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9" name="月 588"/>
                <p:cNvSpPr/>
                <p:nvPr/>
              </p:nvSpPr>
              <p:spPr>
                <a:xfrm rot="5400000" flipV="1">
                  <a:off x="1139434" y="1304662"/>
                  <a:ext cx="163446" cy="33894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90" name="円/楕円 589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91" name="円/楕円 590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98" name="角丸四角形 597"/>
              <p:cNvSpPr/>
              <p:nvPr/>
            </p:nvSpPr>
            <p:spPr>
              <a:xfrm>
                <a:off x="4406914" y="13293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99" name="弦 598"/>
              <p:cNvSpPr/>
              <p:nvPr/>
            </p:nvSpPr>
            <p:spPr>
              <a:xfrm>
                <a:off x="4450105" y="8365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0" name="加算記号 599"/>
              <p:cNvSpPr/>
              <p:nvPr/>
            </p:nvSpPr>
            <p:spPr bwMode="auto">
              <a:xfrm>
                <a:off x="4789000" y="10597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5" name="グループ化 14"/>
              <p:cNvGrpSpPr/>
              <p:nvPr/>
            </p:nvGrpSpPr>
            <p:grpSpPr>
              <a:xfrm>
                <a:off x="3962851" y="1500900"/>
                <a:ext cx="2028424" cy="985590"/>
                <a:chOff x="3962851" y="1500900"/>
                <a:chExt cx="2028424" cy="985590"/>
              </a:xfrm>
            </p:grpSpPr>
            <p:grpSp>
              <p:nvGrpSpPr>
                <p:cNvPr id="687" name="グループ化 686"/>
                <p:cNvGrpSpPr/>
                <p:nvPr/>
              </p:nvGrpSpPr>
              <p:grpSpPr>
                <a:xfrm rot="900000">
                  <a:off x="5121791" y="1500902"/>
                  <a:ext cx="869484" cy="985588"/>
                  <a:chOff x="4029471" y="2798930"/>
                  <a:chExt cx="952879" cy="1080120"/>
                </a:xfrm>
                <a:solidFill>
                  <a:srgbClr val="FFCC66"/>
                </a:solidFill>
              </p:grpSpPr>
              <p:sp>
                <p:nvSpPr>
                  <p:cNvPr id="695" name="角丸四角形 694"/>
                  <p:cNvSpPr/>
                  <p:nvPr/>
                </p:nvSpPr>
                <p:spPr bwMode="auto">
                  <a:xfrm rot="1800000">
                    <a:off x="4029471" y="3426699"/>
                    <a:ext cx="505053" cy="18002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6" name="角丸四角形 695"/>
                  <p:cNvSpPr/>
                  <p:nvPr/>
                </p:nvSpPr>
                <p:spPr bwMode="auto">
                  <a:xfrm rot="4500000">
                    <a:off x="4093884" y="3173328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7" name="角丸四角形 696"/>
                  <p:cNvSpPr/>
                  <p:nvPr/>
                </p:nvSpPr>
                <p:spPr bwMode="auto">
                  <a:xfrm rot="5400000">
                    <a:off x="4234152" y="3082354"/>
                    <a:ext cx="720616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8" name="角丸四角形 697"/>
                  <p:cNvSpPr/>
                  <p:nvPr/>
                </p:nvSpPr>
                <p:spPr bwMode="auto">
                  <a:xfrm rot="6300000">
                    <a:off x="4451464" y="3134656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9" name="角丸四角形 698"/>
                  <p:cNvSpPr/>
                  <p:nvPr/>
                </p:nvSpPr>
                <p:spPr bwMode="auto">
                  <a:xfrm rot="7070487">
                    <a:off x="4632129" y="3251555"/>
                    <a:ext cx="567871" cy="1325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0" name="角丸四角形 699"/>
                  <p:cNvSpPr/>
                  <p:nvPr/>
                </p:nvSpPr>
                <p:spPr bwMode="auto">
                  <a:xfrm>
                    <a:off x="4377899" y="3312495"/>
                    <a:ext cx="530096" cy="566555"/>
                  </a:xfrm>
                  <a:prstGeom prst="roundRect">
                    <a:avLst>
                      <a:gd name="adj" fmla="val 385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688" name="グループ化 687"/>
                <p:cNvGrpSpPr/>
                <p:nvPr/>
              </p:nvGrpSpPr>
              <p:grpSpPr>
                <a:xfrm rot="20700000" flipH="1">
                  <a:off x="3962851" y="1500900"/>
                  <a:ext cx="869482" cy="985588"/>
                  <a:chOff x="4029471" y="2798930"/>
                  <a:chExt cx="952879" cy="1080120"/>
                </a:xfrm>
                <a:solidFill>
                  <a:srgbClr val="FFCC66"/>
                </a:solidFill>
              </p:grpSpPr>
              <p:sp>
                <p:nvSpPr>
                  <p:cNvPr id="689" name="角丸四角形 688"/>
                  <p:cNvSpPr/>
                  <p:nvPr/>
                </p:nvSpPr>
                <p:spPr bwMode="auto">
                  <a:xfrm rot="1800000">
                    <a:off x="4029471" y="3426699"/>
                    <a:ext cx="505053" cy="18002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0" name="角丸四角形 689"/>
                  <p:cNvSpPr/>
                  <p:nvPr/>
                </p:nvSpPr>
                <p:spPr bwMode="auto">
                  <a:xfrm rot="4500000">
                    <a:off x="4093884" y="3173328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1" name="角丸四角形 690"/>
                  <p:cNvSpPr/>
                  <p:nvPr/>
                </p:nvSpPr>
                <p:spPr bwMode="auto">
                  <a:xfrm rot="5400000">
                    <a:off x="4234152" y="3082354"/>
                    <a:ext cx="720616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2" name="角丸四角形 691"/>
                  <p:cNvSpPr/>
                  <p:nvPr/>
                </p:nvSpPr>
                <p:spPr bwMode="auto">
                  <a:xfrm rot="6300000">
                    <a:off x="4451464" y="3134656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3" name="角丸四角形 692"/>
                  <p:cNvSpPr/>
                  <p:nvPr/>
                </p:nvSpPr>
                <p:spPr bwMode="auto">
                  <a:xfrm rot="7070487">
                    <a:off x="4632129" y="3251555"/>
                    <a:ext cx="567871" cy="1325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4" name="角丸四角形 693"/>
                  <p:cNvSpPr/>
                  <p:nvPr/>
                </p:nvSpPr>
                <p:spPr bwMode="auto">
                  <a:xfrm>
                    <a:off x="4377899" y="3312495"/>
                    <a:ext cx="530096" cy="566555"/>
                  </a:xfrm>
                  <a:prstGeom prst="roundRect">
                    <a:avLst>
                      <a:gd name="adj" fmla="val 385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381" name="グループ化 1380"/>
            <p:cNvGrpSpPr/>
            <p:nvPr/>
          </p:nvGrpSpPr>
          <p:grpSpPr>
            <a:xfrm>
              <a:off x="802740" y="3294511"/>
              <a:ext cx="758760" cy="249333"/>
              <a:chOff x="6449105" y="2284395"/>
              <a:chExt cx="758760" cy="249333"/>
            </a:xfrm>
          </p:grpSpPr>
          <p:grpSp>
            <p:nvGrpSpPr>
              <p:cNvPr id="1102" name="グループ化 1101"/>
              <p:cNvGrpSpPr/>
              <p:nvPr/>
            </p:nvGrpSpPr>
            <p:grpSpPr>
              <a:xfrm>
                <a:off x="6491841" y="2321553"/>
                <a:ext cx="683503" cy="212175"/>
                <a:chOff x="873078" y="1399533"/>
                <a:chExt cx="683503" cy="212175"/>
              </a:xfrm>
            </p:grpSpPr>
            <p:grpSp>
              <p:nvGrpSpPr>
                <p:cNvPr id="1103" name="グループ化 1102"/>
                <p:cNvGrpSpPr/>
                <p:nvPr/>
              </p:nvGrpSpPr>
              <p:grpSpPr>
                <a:xfrm>
                  <a:off x="873078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11" name="二等辺三角形 1110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2" name="円/楕円 1111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3" name="円/楕円 1112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4" name="月 1113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5" name="円/楕円 1114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9" name="円/楕円 1138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104" name="グループ化 1103"/>
                <p:cNvGrpSpPr/>
                <p:nvPr/>
              </p:nvGrpSpPr>
              <p:grpSpPr>
                <a:xfrm>
                  <a:off x="1393947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05" name="二等辺三角形 1104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6" name="円/楕円 1105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7" name="円/楕円 1106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8" name="月 1107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9" name="円/楕円 1108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0" name="円/楕円 1109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140" name="円/楕円 1378"/>
              <p:cNvSpPr/>
              <p:nvPr/>
            </p:nvSpPr>
            <p:spPr bwMode="auto">
              <a:xfrm rot="681322">
                <a:off x="6449105" y="2284396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1" name="円/楕円 1378"/>
              <p:cNvSpPr/>
              <p:nvPr/>
            </p:nvSpPr>
            <p:spPr bwMode="auto">
              <a:xfrm rot="20918678" flipH="1">
                <a:off x="6948658" y="2284395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410" name="グループ化 1409"/>
          <p:cNvGrpSpPr/>
          <p:nvPr/>
        </p:nvGrpSpPr>
        <p:grpSpPr>
          <a:xfrm>
            <a:off x="2277015" y="2768839"/>
            <a:ext cx="1853741" cy="1797214"/>
            <a:chOff x="2277015" y="2768839"/>
            <a:chExt cx="1853741" cy="1797214"/>
          </a:xfrm>
        </p:grpSpPr>
        <p:grpSp>
          <p:nvGrpSpPr>
            <p:cNvPr id="856" name="グループ化 855"/>
            <p:cNvGrpSpPr/>
            <p:nvPr/>
          </p:nvGrpSpPr>
          <p:grpSpPr>
            <a:xfrm>
              <a:off x="2277015" y="283214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57" name="円/楕円 856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58" name="グループ化 857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63" name="月 86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5" name="月 864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6" name="月 865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59" name="グループ化 85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60" name="月 85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1" name="月 86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2" name="月 86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" name="グループ化 1"/>
            <p:cNvGrpSpPr/>
            <p:nvPr/>
          </p:nvGrpSpPr>
          <p:grpSpPr>
            <a:xfrm>
              <a:off x="2332325" y="2768839"/>
              <a:ext cx="1798431" cy="1797214"/>
              <a:chOff x="8190482" y="836564"/>
              <a:chExt cx="1798431" cy="1797214"/>
            </a:xfrm>
          </p:grpSpPr>
          <p:grpSp>
            <p:nvGrpSpPr>
              <p:cNvPr id="899" name="グループ化 898"/>
              <p:cNvGrpSpPr/>
              <p:nvPr/>
            </p:nvGrpSpPr>
            <p:grpSpPr>
              <a:xfrm>
                <a:off x="8190482" y="8907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920" name="グループ化 919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937" name="円/楕円 936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38" name="円/楕円 937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21" name="グループ化 920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935" name="円/楕円 934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36" name="円/楕円 935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22" name="円/楕円 921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23" name="片側の 2 つの角を丸めた四角形 922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4" name="片側の 2 つの角を丸めた四角形 923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5" name="片側の 2 つの角を丸めた四角形 924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6" name="片側の 2 つの角を丸めた四角形 925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7" name="円/楕円 926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2" name="月 931"/>
                <p:cNvSpPr/>
                <p:nvPr/>
              </p:nvSpPr>
              <p:spPr>
                <a:xfrm rot="5400000" flipV="1">
                  <a:off x="1139434" y="1304662"/>
                  <a:ext cx="163446" cy="33894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3" name="円/楕円 932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4" name="円/楕円 933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02" name="角丸四角形 901"/>
              <p:cNvSpPr/>
              <p:nvPr/>
            </p:nvSpPr>
            <p:spPr>
              <a:xfrm>
                <a:off x="8240765" y="13293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3" name="弦 902"/>
              <p:cNvSpPr/>
              <p:nvPr/>
            </p:nvSpPr>
            <p:spPr>
              <a:xfrm>
                <a:off x="8283956" y="8365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4" name="加算記号 903"/>
              <p:cNvSpPr/>
              <p:nvPr/>
            </p:nvSpPr>
            <p:spPr bwMode="auto">
              <a:xfrm>
                <a:off x="8622851" y="10597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81" name="グループ化 980"/>
              <p:cNvGrpSpPr/>
              <p:nvPr/>
            </p:nvGrpSpPr>
            <p:grpSpPr>
              <a:xfrm>
                <a:off x="8741969" y="1220328"/>
                <a:ext cx="1246944" cy="1413450"/>
                <a:chOff x="8741969" y="3216768"/>
                <a:chExt cx="1246944" cy="1413450"/>
              </a:xfrm>
            </p:grpSpPr>
            <p:grpSp>
              <p:nvGrpSpPr>
                <p:cNvPr id="982" name="グループ化 981"/>
                <p:cNvGrpSpPr/>
                <p:nvPr/>
              </p:nvGrpSpPr>
              <p:grpSpPr>
                <a:xfrm rot="900000">
                  <a:off x="8741969" y="3216768"/>
                  <a:ext cx="1246944" cy="1413450"/>
                  <a:chOff x="4029471" y="2798930"/>
                  <a:chExt cx="952879" cy="1080120"/>
                </a:xfrm>
                <a:solidFill>
                  <a:schemeClr val="tx1"/>
                </a:solidFill>
              </p:grpSpPr>
              <p:sp>
                <p:nvSpPr>
                  <p:cNvPr id="984" name="角丸四角形 983"/>
                  <p:cNvSpPr/>
                  <p:nvPr/>
                </p:nvSpPr>
                <p:spPr bwMode="auto">
                  <a:xfrm rot="1800000">
                    <a:off x="4029471" y="3426699"/>
                    <a:ext cx="505053" cy="18002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5" name="角丸四角形 984"/>
                  <p:cNvSpPr/>
                  <p:nvPr/>
                </p:nvSpPr>
                <p:spPr bwMode="auto">
                  <a:xfrm rot="4500000">
                    <a:off x="4093884" y="3173328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6" name="角丸四角形 985"/>
                  <p:cNvSpPr/>
                  <p:nvPr/>
                </p:nvSpPr>
                <p:spPr bwMode="auto">
                  <a:xfrm rot="5400000">
                    <a:off x="4234152" y="3082354"/>
                    <a:ext cx="720616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7" name="角丸四角形 986"/>
                  <p:cNvSpPr/>
                  <p:nvPr/>
                </p:nvSpPr>
                <p:spPr bwMode="auto">
                  <a:xfrm rot="6300000">
                    <a:off x="4451464" y="3134656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8" name="角丸四角形 987"/>
                  <p:cNvSpPr/>
                  <p:nvPr/>
                </p:nvSpPr>
                <p:spPr bwMode="auto">
                  <a:xfrm rot="7070487">
                    <a:off x="4632129" y="3251555"/>
                    <a:ext cx="567871" cy="1325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9" name="角丸四角形 988"/>
                  <p:cNvSpPr/>
                  <p:nvPr/>
                </p:nvSpPr>
                <p:spPr bwMode="auto">
                  <a:xfrm>
                    <a:off x="4377899" y="3312495"/>
                    <a:ext cx="530096" cy="566555"/>
                  </a:xfrm>
                  <a:prstGeom prst="roundRect">
                    <a:avLst>
                      <a:gd name="adj" fmla="val 385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83" name="テキスト ボックス 982"/>
                <p:cNvSpPr txBox="1"/>
                <p:nvPr/>
              </p:nvSpPr>
              <p:spPr>
                <a:xfrm rot="900000">
                  <a:off x="9168327" y="4155676"/>
                  <a:ext cx="547176" cy="276864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en-US" altLang="ja-JP" dirty="0" smtClean="0">
                      <a:solidFill>
                        <a:srgbClr val="FF0000"/>
                      </a:solidFill>
                      <a:latin typeface="Impact" panose="020B0806030902050204" pitchFamily="34" charset="0"/>
                    </a:rPr>
                    <a:t>STOP</a:t>
                  </a:r>
                  <a:endParaRPr kumimoji="1" lang="ja-JP" altLang="en-US" dirty="0">
                    <a:solidFill>
                      <a:srgbClr val="FF0000"/>
                    </a:solidFill>
                    <a:latin typeface="Impact" panose="020B0806030902050204" pitchFamily="34" charset="0"/>
                  </a:endParaRPr>
                </a:p>
              </p:txBody>
            </p:sp>
          </p:grpSp>
        </p:grpSp>
        <p:grpSp>
          <p:nvGrpSpPr>
            <p:cNvPr id="1142" name="グループ化 1141"/>
            <p:cNvGrpSpPr/>
            <p:nvPr/>
          </p:nvGrpSpPr>
          <p:grpSpPr>
            <a:xfrm>
              <a:off x="2540100" y="3294511"/>
              <a:ext cx="758760" cy="249333"/>
              <a:chOff x="6449105" y="2284395"/>
              <a:chExt cx="758760" cy="249333"/>
            </a:xfrm>
          </p:grpSpPr>
          <p:grpSp>
            <p:nvGrpSpPr>
              <p:cNvPr id="1143" name="グループ化 1142"/>
              <p:cNvGrpSpPr/>
              <p:nvPr/>
            </p:nvGrpSpPr>
            <p:grpSpPr>
              <a:xfrm>
                <a:off x="6491841" y="2321553"/>
                <a:ext cx="683503" cy="212175"/>
                <a:chOff x="873078" y="1399533"/>
                <a:chExt cx="683503" cy="212175"/>
              </a:xfrm>
            </p:grpSpPr>
            <p:grpSp>
              <p:nvGrpSpPr>
                <p:cNvPr id="1146" name="グループ化 1145"/>
                <p:cNvGrpSpPr/>
                <p:nvPr/>
              </p:nvGrpSpPr>
              <p:grpSpPr>
                <a:xfrm>
                  <a:off x="873078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54" name="二等辺三角形 1153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5" name="円/楕円 1154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6" name="円/楕円 1155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7" name="月 1156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8" name="円/楕円 1157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9" name="円/楕円 1158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147" name="グループ化 1146"/>
                <p:cNvGrpSpPr/>
                <p:nvPr/>
              </p:nvGrpSpPr>
              <p:grpSpPr>
                <a:xfrm>
                  <a:off x="1393947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48" name="二等辺三角形 1147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9" name="円/楕円 1148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0" name="円/楕円 1149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1" name="月 1150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2" name="円/楕円 1151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3" name="円/楕円 1152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144" name="円/楕円 1378"/>
              <p:cNvSpPr/>
              <p:nvPr/>
            </p:nvSpPr>
            <p:spPr bwMode="auto">
              <a:xfrm rot="681322">
                <a:off x="6449105" y="2284396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5" name="円/楕円 1378"/>
              <p:cNvSpPr/>
              <p:nvPr/>
            </p:nvSpPr>
            <p:spPr bwMode="auto">
              <a:xfrm rot="20918678" flipH="1">
                <a:off x="6948658" y="2284395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417" name="グループ化 1416"/>
          <p:cNvGrpSpPr/>
          <p:nvPr/>
        </p:nvGrpSpPr>
        <p:grpSpPr>
          <a:xfrm>
            <a:off x="4128675" y="2768839"/>
            <a:ext cx="1851201" cy="1797214"/>
            <a:chOff x="4128675" y="2768839"/>
            <a:chExt cx="1851201" cy="1797214"/>
          </a:xfrm>
        </p:grpSpPr>
        <p:grpSp>
          <p:nvGrpSpPr>
            <p:cNvPr id="846" name="グループ化 845"/>
            <p:cNvGrpSpPr/>
            <p:nvPr/>
          </p:nvGrpSpPr>
          <p:grpSpPr>
            <a:xfrm>
              <a:off x="4128675" y="283214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47" name="円/楕円 846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48" name="グループ化 847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53" name="月 85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4" name="月 85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5" name="月 85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49" name="グループ化 84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50" name="月 84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1" name="月 85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2" name="月 85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79" name="グループ化 778"/>
            <p:cNvGrpSpPr/>
            <p:nvPr/>
          </p:nvGrpSpPr>
          <p:grpSpPr>
            <a:xfrm>
              <a:off x="4181445" y="2768839"/>
              <a:ext cx="1798431" cy="1797214"/>
              <a:chOff x="8190482" y="836564"/>
              <a:chExt cx="1798431" cy="1797214"/>
            </a:xfrm>
          </p:grpSpPr>
          <p:grpSp>
            <p:nvGrpSpPr>
              <p:cNvPr id="781" name="グループ化 780"/>
              <p:cNvGrpSpPr/>
              <p:nvPr/>
            </p:nvGrpSpPr>
            <p:grpSpPr>
              <a:xfrm>
                <a:off x="8190482" y="890716"/>
                <a:ext cx="1181210" cy="1550619"/>
                <a:chOff x="641861" y="599108"/>
                <a:chExt cx="1181210" cy="1550619"/>
              </a:xfrm>
            </p:grpSpPr>
            <p:grpSp>
              <p:nvGrpSpPr>
                <p:cNvPr id="905" name="グループ化 904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942" name="円/楕円 941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3" name="円/楕円 942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06" name="グループ化 905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939" name="円/楕円 938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1" name="円/楕円 940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07" name="円/楕円 906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8" name="片側の 2 つの角を丸めた四角形 907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9" name="片側の 2 つの角を丸めた四角形 908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0" name="片側の 2 つの角を丸めた四角形 909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1" name="片側の 2 つの角を丸めた四角形 910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2" name="円/楕円 911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17" name="月 916"/>
                <p:cNvSpPr/>
                <p:nvPr/>
              </p:nvSpPr>
              <p:spPr>
                <a:xfrm rot="5400000" flipV="1">
                  <a:off x="1139434" y="1304662"/>
                  <a:ext cx="163446" cy="33894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18" name="円/楕円 917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9" name="円/楕円 918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07" name="角丸四角形 806"/>
              <p:cNvSpPr/>
              <p:nvPr/>
            </p:nvSpPr>
            <p:spPr>
              <a:xfrm>
                <a:off x="8240765" y="1329359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08" name="弦 807"/>
              <p:cNvSpPr/>
              <p:nvPr/>
            </p:nvSpPr>
            <p:spPr>
              <a:xfrm>
                <a:off x="8283956" y="836564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FF99CC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09" name="加算記号 808"/>
              <p:cNvSpPr/>
              <p:nvPr/>
            </p:nvSpPr>
            <p:spPr bwMode="auto">
              <a:xfrm>
                <a:off x="8622851" y="1059767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64" name="グループ化 863"/>
              <p:cNvGrpSpPr/>
              <p:nvPr/>
            </p:nvGrpSpPr>
            <p:grpSpPr>
              <a:xfrm>
                <a:off x="8741969" y="1220328"/>
                <a:ext cx="1246944" cy="1413450"/>
                <a:chOff x="8741969" y="3216768"/>
                <a:chExt cx="1246944" cy="1413450"/>
              </a:xfrm>
            </p:grpSpPr>
            <p:grpSp>
              <p:nvGrpSpPr>
                <p:cNvPr id="869" name="グループ化 868"/>
                <p:cNvGrpSpPr/>
                <p:nvPr/>
              </p:nvGrpSpPr>
              <p:grpSpPr>
                <a:xfrm rot="900000">
                  <a:off x="8741969" y="3216768"/>
                  <a:ext cx="1246944" cy="1413450"/>
                  <a:chOff x="4029471" y="2798930"/>
                  <a:chExt cx="952879" cy="1080120"/>
                </a:xfrm>
                <a:solidFill>
                  <a:schemeClr val="tx1"/>
                </a:solidFill>
              </p:grpSpPr>
              <p:sp>
                <p:nvSpPr>
                  <p:cNvPr id="871" name="角丸四角形 870"/>
                  <p:cNvSpPr/>
                  <p:nvPr/>
                </p:nvSpPr>
                <p:spPr bwMode="auto">
                  <a:xfrm rot="1800000">
                    <a:off x="4029471" y="3426699"/>
                    <a:ext cx="505053" cy="18002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2" name="角丸四角形 871"/>
                  <p:cNvSpPr/>
                  <p:nvPr/>
                </p:nvSpPr>
                <p:spPr bwMode="auto">
                  <a:xfrm rot="4500000">
                    <a:off x="4093884" y="3173328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3" name="角丸四角形 872"/>
                  <p:cNvSpPr/>
                  <p:nvPr/>
                </p:nvSpPr>
                <p:spPr bwMode="auto">
                  <a:xfrm rot="5400000">
                    <a:off x="4234152" y="3082354"/>
                    <a:ext cx="720616" cy="15376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4" name="角丸四角形 873"/>
                  <p:cNvSpPr/>
                  <p:nvPr/>
                </p:nvSpPr>
                <p:spPr bwMode="auto">
                  <a:xfrm rot="6300000">
                    <a:off x="4451464" y="3134656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5" name="角丸四角形 874"/>
                  <p:cNvSpPr/>
                  <p:nvPr/>
                </p:nvSpPr>
                <p:spPr bwMode="auto">
                  <a:xfrm rot="7070487">
                    <a:off x="4632129" y="3251555"/>
                    <a:ext cx="567871" cy="13257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8" name="角丸四角形 897"/>
                  <p:cNvSpPr/>
                  <p:nvPr/>
                </p:nvSpPr>
                <p:spPr bwMode="auto">
                  <a:xfrm>
                    <a:off x="4377899" y="3312495"/>
                    <a:ext cx="530096" cy="566555"/>
                  </a:xfrm>
                  <a:prstGeom prst="roundRect">
                    <a:avLst>
                      <a:gd name="adj" fmla="val 38500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870" name="テキスト ボックス 869"/>
                <p:cNvSpPr txBox="1"/>
                <p:nvPr/>
              </p:nvSpPr>
              <p:spPr>
                <a:xfrm rot="900000">
                  <a:off x="9168327" y="4155676"/>
                  <a:ext cx="547176" cy="276864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en-US" altLang="ja-JP" dirty="0" smtClean="0">
                      <a:latin typeface="Impact" panose="020B0806030902050204" pitchFamily="34" charset="0"/>
                    </a:rPr>
                    <a:t>NO!</a:t>
                  </a:r>
                  <a:endParaRPr kumimoji="1" lang="ja-JP" altLang="en-US" dirty="0">
                    <a:latin typeface="Impact" panose="020B0806030902050204" pitchFamily="34" charset="0"/>
                  </a:endParaRPr>
                </a:p>
              </p:txBody>
            </p:sp>
          </p:grpSp>
        </p:grpSp>
        <p:grpSp>
          <p:nvGrpSpPr>
            <p:cNvPr id="1160" name="グループ化 1159"/>
            <p:cNvGrpSpPr/>
            <p:nvPr/>
          </p:nvGrpSpPr>
          <p:grpSpPr>
            <a:xfrm>
              <a:off x="4391760" y="3294511"/>
              <a:ext cx="758760" cy="249333"/>
              <a:chOff x="6449105" y="2284395"/>
              <a:chExt cx="758760" cy="249333"/>
            </a:xfrm>
          </p:grpSpPr>
          <p:grpSp>
            <p:nvGrpSpPr>
              <p:cNvPr id="1161" name="グループ化 1160"/>
              <p:cNvGrpSpPr/>
              <p:nvPr/>
            </p:nvGrpSpPr>
            <p:grpSpPr>
              <a:xfrm>
                <a:off x="6491841" y="2321553"/>
                <a:ext cx="683503" cy="212175"/>
                <a:chOff x="873078" y="1399533"/>
                <a:chExt cx="683503" cy="212175"/>
              </a:xfrm>
            </p:grpSpPr>
            <p:grpSp>
              <p:nvGrpSpPr>
                <p:cNvPr id="1164" name="グループ化 1163"/>
                <p:cNvGrpSpPr/>
                <p:nvPr/>
              </p:nvGrpSpPr>
              <p:grpSpPr>
                <a:xfrm>
                  <a:off x="873078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72" name="二等辺三角形 1171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3" name="円/楕円 1172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4" name="円/楕円 1173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5" name="月 1174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6" name="円/楕円 1175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7" name="円/楕円 1176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165" name="グループ化 1164"/>
                <p:cNvGrpSpPr/>
                <p:nvPr/>
              </p:nvGrpSpPr>
              <p:grpSpPr>
                <a:xfrm>
                  <a:off x="1393947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166" name="二等辺三角形 1165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7" name="円/楕円 1166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8" name="円/楕円 1167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9" name="月 1168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0" name="円/楕円 1169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1" name="円/楕円 1170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162" name="円/楕円 1378"/>
              <p:cNvSpPr/>
              <p:nvPr/>
            </p:nvSpPr>
            <p:spPr bwMode="auto">
              <a:xfrm rot="681322">
                <a:off x="6449105" y="2284396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3" name="円/楕円 1378"/>
              <p:cNvSpPr/>
              <p:nvPr/>
            </p:nvSpPr>
            <p:spPr bwMode="auto">
              <a:xfrm rot="20918678" flipH="1">
                <a:off x="6948658" y="2284395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418" name="グループ化 1417"/>
          <p:cNvGrpSpPr/>
          <p:nvPr/>
        </p:nvGrpSpPr>
        <p:grpSpPr>
          <a:xfrm>
            <a:off x="6087015" y="2366830"/>
            <a:ext cx="1865806" cy="2010430"/>
            <a:chOff x="6087015" y="2366830"/>
            <a:chExt cx="1865806" cy="2010430"/>
          </a:xfrm>
        </p:grpSpPr>
        <p:grpSp>
          <p:nvGrpSpPr>
            <p:cNvPr id="836" name="グループ化 835"/>
            <p:cNvGrpSpPr/>
            <p:nvPr/>
          </p:nvGrpSpPr>
          <p:grpSpPr>
            <a:xfrm>
              <a:off x="6087015" y="283214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37" name="円/楕円 836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38" name="グループ化 837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43" name="月 84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4" name="月 84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5" name="月 84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39" name="グループ化 83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40" name="月 83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1" name="月 84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2" name="月 84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" name="グループ化 2"/>
            <p:cNvGrpSpPr/>
            <p:nvPr/>
          </p:nvGrpSpPr>
          <p:grpSpPr>
            <a:xfrm>
              <a:off x="6141429" y="2366830"/>
              <a:ext cx="1811392" cy="2010430"/>
              <a:chOff x="635165" y="430905"/>
              <a:chExt cx="1811392" cy="2010430"/>
            </a:xfrm>
          </p:grpSpPr>
          <p:grpSp>
            <p:nvGrpSpPr>
              <p:cNvPr id="339" name="グループ化 338"/>
              <p:cNvGrpSpPr/>
              <p:nvPr/>
            </p:nvGrpSpPr>
            <p:grpSpPr>
              <a:xfrm>
                <a:off x="635165" y="836564"/>
                <a:ext cx="1181210" cy="1604771"/>
                <a:chOff x="641861" y="544956"/>
                <a:chExt cx="1181210" cy="1604771"/>
              </a:xfrm>
            </p:grpSpPr>
            <p:grpSp>
              <p:nvGrpSpPr>
                <p:cNvPr id="340" name="グループ化 339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361" name="円/楕円 360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2" name="円/楕円 361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41" name="グループ化 340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359" name="円/楕円 358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0" name="円/楕円 359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42" name="円/楕円 341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3" name="片側の 2 つの角を丸めた四角形 342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4" name="片側の 2 つの角を丸めた四角形 343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6" name="片側の 2 つの角を丸めた四角形 345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7" name="円/楕円 346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2" name="弦 351"/>
                <p:cNvSpPr/>
                <p:nvPr/>
              </p:nvSpPr>
              <p:spPr>
                <a:xfrm>
                  <a:off x="735335" y="544956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3" name="角丸四角形 352"/>
                <p:cNvSpPr/>
                <p:nvPr/>
              </p:nvSpPr>
              <p:spPr>
                <a:xfrm>
                  <a:off x="692144" y="1037751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4" name="月 353"/>
                <p:cNvSpPr/>
                <p:nvPr/>
              </p:nvSpPr>
              <p:spPr>
                <a:xfrm rot="16200000" flipV="1">
                  <a:off x="1156845" y="1322792"/>
                  <a:ext cx="128624" cy="30268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5" name="円/楕円 354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7" name="円/楕円 356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8" name="加算記号 357"/>
                <p:cNvSpPr/>
                <p:nvPr/>
              </p:nvSpPr>
              <p:spPr bwMode="auto">
                <a:xfrm>
                  <a:off x="1074230" y="768159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>
                <a:off x="1686726" y="430905"/>
                <a:ext cx="759831" cy="1780983"/>
                <a:chOff x="-162711" y="430905"/>
                <a:chExt cx="759831" cy="1780983"/>
              </a:xfrm>
            </p:grpSpPr>
            <p:grpSp>
              <p:nvGrpSpPr>
                <p:cNvPr id="1216" name="グループ化 1215"/>
                <p:cNvGrpSpPr/>
                <p:nvPr/>
              </p:nvGrpSpPr>
              <p:grpSpPr>
                <a:xfrm rot="1800000">
                  <a:off x="18892" y="430905"/>
                  <a:ext cx="578228" cy="655440"/>
                  <a:chOff x="4029471" y="2798930"/>
                  <a:chExt cx="952879" cy="1080120"/>
                </a:xfrm>
                <a:solidFill>
                  <a:srgbClr val="FFCC66"/>
                </a:solidFill>
              </p:grpSpPr>
              <p:sp>
                <p:nvSpPr>
                  <p:cNvPr id="1224" name="角丸四角形 1223"/>
                  <p:cNvSpPr/>
                  <p:nvPr/>
                </p:nvSpPr>
                <p:spPr bwMode="auto">
                  <a:xfrm rot="1800000">
                    <a:off x="4029471" y="3426699"/>
                    <a:ext cx="505053" cy="18002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5" name="角丸四角形 1224"/>
                  <p:cNvSpPr/>
                  <p:nvPr/>
                </p:nvSpPr>
                <p:spPr bwMode="auto">
                  <a:xfrm rot="4500000">
                    <a:off x="4093884" y="3173328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6" name="角丸四角形 1225"/>
                  <p:cNvSpPr/>
                  <p:nvPr/>
                </p:nvSpPr>
                <p:spPr bwMode="auto">
                  <a:xfrm rot="5400000">
                    <a:off x="4234152" y="3082354"/>
                    <a:ext cx="720616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7" name="角丸四角形 1226"/>
                  <p:cNvSpPr/>
                  <p:nvPr/>
                </p:nvSpPr>
                <p:spPr bwMode="auto">
                  <a:xfrm rot="6300000">
                    <a:off x="4451464" y="3134656"/>
                    <a:ext cx="645523" cy="1537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8" name="角丸四角形 1227"/>
                  <p:cNvSpPr/>
                  <p:nvPr/>
                </p:nvSpPr>
                <p:spPr bwMode="auto">
                  <a:xfrm rot="7070487">
                    <a:off x="4632129" y="3251555"/>
                    <a:ext cx="567871" cy="1325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9" name="角丸四角形 1228"/>
                  <p:cNvSpPr/>
                  <p:nvPr/>
                </p:nvSpPr>
                <p:spPr bwMode="auto">
                  <a:xfrm>
                    <a:off x="4377899" y="3312495"/>
                    <a:ext cx="530096" cy="566555"/>
                  </a:xfrm>
                  <a:prstGeom prst="roundRect">
                    <a:avLst>
                      <a:gd name="adj" fmla="val 385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0" name="グループ化 29"/>
                <p:cNvGrpSpPr/>
                <p:nvPr/>
              </p:nvGrpSpPr>
              <p:grpSpPr>
                <a:xfrm rot="5119535">
                  <a:off x="-491320" y="1348004"/>
                  <a:ext cx="1192493" cy="535276"/>
                  <a:chOff x="3022811" y="2170303"/>
                  <a:chExt cx="1192493" cy="535276"/>
                </a:xfrm>
              </p:grpSpPr>
              <p:sp>
                <p:nvSpPr>
                  <p:cNvPr id="1249" name="角丸四角形 1248"/>
                  <p:cNvSpPr/>
                  <p:nvPr/>
                </p:nvSpPr>
                <p:spPr bwMode="auto">
                  <a:xfrm rot="1800000" flipH="1">
                    <a:off x="3022811" y="2441915"/>
                    <a:ext cx="1192493" cy="2636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CC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50" name="正方形/長方形 1249"/>
                  <p:cNvSpPr/>
                  <p:nvPr/>
                </p:nvSpPr>
                <p:spPr bwMode="auto">
                  <a:xfrm rot="1800000" flipH="1">
                    <a:off x="3053577" y="2170303"/>
                    <a:ext cx="190074" cy="263664"/>
                  </a:xfrm>
                  <a:prstGeom prst="rect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262" name="片側の 2 つの角を丸めた四角形 1261"/>
              <p:cNvSpPr/>
              <p:nvPr/>
            </p:nvSpPr>
            <p:spPr bwMode="auto">
              <a:xfrm rot="10800000">
                <a:off x="1336619" y="2144782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78" name="グループ化 1177"/>
            <p:cNvGrpSpPr/>
            <p:nvPr/>
          </p:nvGrpSpPr>
          <p:grpSpPr>
            <a:xfrm>
              <a:off x="6390226" y="3335812"/>
              <a:ext cx="683503" cy="212175"/>
              <a:chOff x="873078" y="1399533"/>
              <a:chExt cx="683503" cy="212175"/>
            </a:xfrm>
          </p:grpSpPr>
          <p:grpSp>
            <p:nvGrpSpPr>
              <p:cNvPr id="1179" name="グループ化 1178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210" name="二等辺三角形 1209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1" name="円/楕円 1210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2" name="円/楕円 1211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3" name="月 1212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4" name="円/楕円 1213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5" name="円/楕円 1214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80" name="グループ化 1179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181" name="二等辺三角形 1180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2" name="円/楕円 1181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3" name="円/楕円 1182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4" name="月 1183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8" name="円/楕円 1207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9" name="円/楕円 1208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419" name="グループ化 1418"/>
          <p:cNvGrpSpPr/>
          <p:nvPr/>
        </p:nvGrpSpPr>
        <p:grpSpPr>
          <a:xfrm>
            <a:off x="8059594" y="2333373"/>
            <a:ext cx="1313324" cy="2043887"/>
            <a:chOff x="8059594" y="2333373"/>
            <a:chExt cx="1313324" cy="2043887"/>
          </a:xfrm>
        </p:grpSpPr>
        <p:grpSp>
          <p:nvGrpSpPr>
            <p:cNvPr id="826" name="グループ化 825"/>
            <p:cNvGrpSpPr/>
            <p:nvPr/>
          </p:nvGrpSpPr>
          <p:grpSpPr>
            <a:xfrm>
              <a:off x="8059594" y="283214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827" name="円/楕円 826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28" name="グループ化 827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33" name="月 83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4" name="月 83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5" name="月 83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29" name="グループ化 828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830" name="月 829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1" name="月 830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2" name="月 831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" name="グループ化 6"/>
            <p:cNvGrpSpPr/>
            <p:nvPr/>
          </p:nvGrpSpPr>
          <p:grpSpPr>
            <a:xfrm>
              <a:off x="8069029" y="2333373"/>
              <a:ext cx="1303889" cy="2043887"/>
              <a:chOff x="8069029" y="2333373"/>
              <a:chExt cx="1303889" cy="2043887"/>
            </a:xfrm>
          </p:grpSpPr>
          <p:grpSp>
            <p:nvGrpSpPr>
              <p:cNvPr id="413" name="グループ化 412"/>
              <p:cNvGrpSpPr/>
              <p:nvPr/>
            </p:nvGrpSpPr>
            <p:grpSpPr>
              <a:xfrm>
                <a:off x="8130027" y="2772489"/>
                <a:ext cx="1181210" cy="1604771"/>
                <a:chOff x="641861" y="544956"/>
                <a:chExt cx="1181210" cy="1604771"/>
              </a:xfrm>
            </p:grpSpPr>
            <p:grpSp>
              <p:nvGrpSpPr>
                <p:cNvPr id="426" name="グループ化 425"/>
                <p:cNvGrpSpPr/>
                <p:nvPr/>
              </p:nvGrpSpPr>
              <p:grpSpPr>
                <a:xfrm rot="900000" flipH="1">
                  <a:off x="1562759" y="1100032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445" name="円/楕円 444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46" name="円/楕円 445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27" name="グループ化 426"/>
                <p:cNvGrpSpPr/>
                <p:nvPr/>
              </p:nvGrpSpPr>
              <p:grpSpPr>
                <a:xfrm rot="20700000">
                  <a:off x="641861" y="1100030"/>
                  <a:ext cx="260312" cy="345587"/>
                  <a:chOff x="4288284" y="908719"/>
                  <a:chExt cx="304676" cy="344611"/>
                </a:xfrm>
              </p:grpSpPr>
              <p:sp>
                <p:nvSpPr>
                  <p:cNvPr id="443" name="円/楕円 442"/>
                  <p:cNvSpPr/>
                  <p:nvPr/>
                </p:nvSpPr>
                <p:spPr>
                  <a:xfrm>
                    <a:off x="4288284" y="908719"/>
                    <a:ext cx="304676" cy="344611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44" name="円/楕円 443"/>
                  <p:cNvSpPr/>
                  <p:nvPr/>
                </p:nvSpPr>
                <p:spPr>
                  <a:xfrm>
                    <a:off x="4349448" y="977901"/>
                    <a:ext cx="182348" cy="206248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28" name="円/楕円 427"/>
                <p:cNvSpPr/>
                <p:nvPr/>
              </p:nvSpPr>
              <p:spPr>
                <a:xfrm>
                  <a:off x="732761" y="599108"/>
                  <a:ext cx="996980" cy="1028915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9" name="片側の 2 つの角を丸めた四角形 428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1" name="片側の 2 つの角を丸めた四角形 430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2" name="円/楕円 431"/>
                <p:cNvSpPr/>
                <p:nvPr/>
              </p:nvSpPr>
              <p:spPr>
                <a:xfrm>
                  <a:off x="769586" y="599108"/>
                  <a:ext cx="923329" cy="1028915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7" name="弦 436"/>
                <p:cNvSpPr/>
                <p:nvPr/>
              </p:nvSpPr>
              <p:spPr>
                <a:xfrm>
                  <a:off x="735335" y="544956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8" name="角丸四角形 437"/>
                <p:cNvSpPr/>
                <p:nvPr/>
              </p:nvSpPr>
              <p:spPr>
                <a:xfrm>
                  <a:off x="692144" y="1037751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9" name="月 438"/>
                <p:cNvSpPr/>
                <p:nvPr/>
              </p:nvSpPr>
              <p:spPr>
                <a:xfrm rot="16200000" flipV="1">
                  <a:off x="1156845" y="1322792"/>
                  <a:ext cx="128624" cy="30268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40" name="円/楕円 439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1" name="円/楕円 440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2" name="加算記号 441"/>
                <p:cNvSpPr/>
                <p:nvPr/>
              </p:nvSpPr>
              <p:spPr bwMode="auto">
                <a:xfrm>
                  <a:off x="1074230" y="768159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49" name="グループ化 448"/>
              <p:cNvGrpSpPr/>
              <p:nvPr/>
            </p:nvGrpSpPr>
            <p:grpSpPr>
              <a:xfrm rot="366635">
                <a:off x="8794689" y="2333373"/>
                <a:ext cx="578229" cy="655440"/>
                <a:chOff x="4029471" y="2798930"/>
                <a:chExt cx="952879" cy="1080120"/>
              </a:xfrm>
              <a:solidFill>
                <a:srgbClr val="FFCC66"/>
              </a:solidFill>
            </p:grpSpPr>
            <p:sp>
              <p:nvSpPr>
                <p:cNvPr id="453" name="角丸四角形 452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4" name="角丸四角形 453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5" name="角丸四角形 454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6" name="角丸四角形 455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7" name="角丸四角形 456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8" name="角丸四角形 457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60" name="グループ化 459"/>
              <p:cNvGrpSpPr/>
              <p:nvPr/>
            </p:nvGrpSpPr>
            <p:grpSpPr>
              <a:xfrm rot="21233365" flipH="1">
                <a:off x="8069029" y="2333373"/>
                <a:ext cx="578229" cy="655440"/>
                <a:chOff x="4029471" y="2798930"/>
                <a:chExt cx="952879" cy="1080120"/>
              </a:xfrm>
              <a:solidFill>
                <a:srgbClr val="FFCC66"/>
              </a:solidFill>
            </p:grpSpPr>
            <p:sp>
              <p:nvSpPr>
                <p:cNvPr id="464" name="角丸四角形 463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5" name="角丸四角形 464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6" name="角丸四角形 465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7" name="角丸四角形 466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8" name="角丸四角形 467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9" name="角丸四角形 468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17" name="グループ化 1216"/>
            <p:cNvGrpSpPr/>
            <p:nvPr/>
          </p:nvGrpSpPr>
          <p:grpSpPr>
            <a:xfrm>
              <a:off x="8379046" y="3335812"/>
              <a:ext cx="683503" cy="212175"/>
              <a:chOff x="873078" y="1399533"/>
              <a:chExt cx="683503" cy="212175"/>
            </a:xfrm>
          </p:grpSpPr>
          <p:grpSp>
            <p:nvGrpSpPr>
              <p:cNvPr id="1218" name="グループ化 1217"/>
              <p:cNvGrpSpPr/>
              <p:nvPr/>
            </p:nvGrpSpPr>
            <p:grpSpPr>
              <a:xfrm>
                <a:off x="873078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257" name="二等辺三角形 1256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8" name="円/楕円 1257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9" name="円/楕円 1258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0" name="月 1259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1" name="円/楕円 1260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3" name="円/楕円 1262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19" name="グループ化 1218"/>
              <p:cNvGrpSpPr/>
              <p:nvPr/>
            </p:nvGrpSpPr>
            <p:grpSpPr>
              <a:xfrm>
                <a:off x="1393947" y="1399533"/>
                <a:ext cx="162634" cy="212175"/>
                <a:chOff x="873078" y="1399533"/>
                <a:chExt cx="162634" cy="212175"/>
              </a:xfrm>
            </p:grpSpPr>
            <p:sp>
              <p:nvSpPr>
                <p:cNvPr id="1251" name="二等辺三角形 1250"/>
                <p:cNvSpPr/>
                <p:nvPr/>
              </p:nvSpPr>
              <p:spPr bwMode="auto">
                <a:xfrm rot="18900000">
                  <a:off x="873078" y="1399533"/>
                  <a:ext cx="45719" cy="75029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2" name="円/楕円 1251"/>
                <p:cNvSpPr/>
                <p:nvPr/>
              </p:nvSpPr>
              <p:spPr bwMode="auto">
                <a:xfrm>
                  <a:off x="897814" y="1423156"/>
                  <a:ext cx="137898" cy="1885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3" name="円/楕円 1252"/>
                <p:cNvSpPr/>
                <p:nvPr/>
              </p:nvSpPr>
              <p:spPr bwMode="auto">
                <a:xfrm>
                  <a:off x="915883" y="1422595"/>
                  <a:ext cx="100934" cy="181070"/>
                </a:xfrm>
                <a:prstGeom prst="ellipse">
                  <a:avLst/>
                </a:prstGeom>
                <a:solidFill>
                  <a:srgbClr val="C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4" name="月 1253"/>
                <p:cNvSpPr/>
                <p:nvPr/>
              </p:nvSpPr>
              <p:spPr bwMode="auto">
                <a:xfrm rot="5400000">
                  <a:off x="932436" y="1382258"/>
                  <a:ext cx="65341" cy="130682"/>
                </a:xfrm>
                <a:prstGeom prst="moon">
                  <a:avLst>
                    <a:gd name="adj" fmla="val 38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5" name="円/楕円 1254"/>
                <p:cNvSpPr/>
                <p:nvPr/>
              </p:nvSpPr>
              <p:spPr bwMode="auto">
                <a:xfrm>
                  <a:off x="942100" y="1464945"/>
                  <a:ext cx="48500" cy="963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6" name="円/楕円 1255"/>
                <p:cNvSpPr/>
                <p:nvPr/>
              </p:nvSpPr>
              <p:spPr bwMode="auto">
                <a:xfrm>
                  <a:off x="933143" y="1448302"/>
                  <a:ext cx="66413" cy="6641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264" name="角丸四角形 1263"/>
            <p:cNvSpPr/>
            <p:nvPr/>
          </p:nvSpPr>
          <p:spPr bwMode="auto">
            <a:xfrm rot="5486170" flipH="1">
              <a:off x="8529662" y="3460032"/>
              <a:ext cx="1192493" cy="263664"/>
            </a:xfrm>
            <a:prstGeom prst="roundRect">
              <a:avLst>
                <a:gd name="adj" fmla="val 50000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5" name="正方形/長方形 1264"/>
            <p:cNvSpPr/>
            <p:nvPr/>
          </p:nvSpPr>
          <p:spPr bwMode="auto">
            <a:xfrm rot="5486170" flipH="1">
              <a:off x="9044487" y="2916981"/>
              <a:ext cx="190074" cy="263664"/>
            </a:xfrm>
            <a:prstGeom prst="rect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6" name="角丸四角形 1265"/>
            <p:cNvSpPr/>
            <p:nvPr/>
          </p:nvSpPr>
          <p:spPr bwMode="auto">
            <a:xfrm rot="16113830">
              <a:off x="7719791" y="3460032"/>
              <a:ext cx="1192493" cy="263664"/>
            </a:xfrm>
            <a:prstGeom prst="roundRect">
              <a:avLst>
                <a:gd name="adj" fmla="val 50000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7" name="正方形/長方形 1266"/>
            <p:cNvSpPr/>
            <p:nvPr/>
          </p:nvSpPr>
          <p:spPr bwMode="auto">
            <a:xfrm rot="16113830">
              <a:off x="8207385" y="2916981"/>
              <a:ext cx="190074" cy="263664"/>
            </a:xfrm>
            <a:prstGeom prst="rect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8" name="片側の 2 つの角を丸めた四角形 1267"/>
            <p:cNvSpPr/>
            <p:nvPr/>
          </p:nvSpPr>
          <p:spPr bwMode="auto">
            <a:xfrm rot="10800000">
              <a:off x="8328369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9" name="片側の 2 つの角を丸めた四角形 1268"/>
            <p:cNvSpPr/>
            <p:nvPr/>
          </p:nvSpPr>
          <p:spPr bwMode="auto">
            <a:xfrm rot="10800000">
              <a:off x="8831481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31" name="グループ化 1430"/>
          <p:cNvGrpSpPr/>
          <p:nvPr/>
        </p:nvGrpSpPr>
        <p:grpSpPr>
          <a:xfrm>
            <a:off x="4281753" y="4568813"/>
            <a:ext cx="1572473" cy="1751927"/>
            <a:chOff x="4281753" y="4568813"/>
            <a:chExt cx="1572473" cy="1751927"/>
          </a:xfrm>
        </p:grpSpPr>
        <p:grpSp>
          <p:nvGrpSpPr>
            <p:cNvPr id="949" name="グループ化 948"/>
            <p:cNvGrpSpPr/>
            <p:nvPr/>
          </p:nvGrpSpPr>
          <p:grpSpPr>
            <a:xfrm>
              <a:off x="4281753" y="4760003"/>
              <a:ext cx="1287606" cy="1152625"/>
              <a:chOff x="567455" y="881423"/>
              <a:chExt cx="1336684" cy="1152625"/>
            </a:xfrm>
            <a:solidFill>
              <a:srgbClr val="993300"/>
            </a:solidFill>
          </p:grpSpPr>
          <p:sp>
            <p:nvSpPr>
              <p:cNvPr id="950" name="円/楕円 949"/>
              <p:cNvSpPr/>
              <p:nvPr/>
            </p:nvSpPr>
            <p:spPr bwMode="auto">
              <a:xfrm>
                <a:off x="716930" y="881423"/>
                <a:ext cx="1033780" cy="103378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51" name="グループ化 950"/>
              <p:cNvGrpSpPr/>
              <p:nvPr/>
            </p:nvGrpSpPr>
            <p:grpSpPr>
              <a:xfrm>
                <a:off x="1345017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956" name="月 955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7" name="月 956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8" name="月 957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2" name="グループ化 951"/>
              <p:cNvGrpSpPr/>
              <p:nvPr/>
            </p:nvGrpSpPr>
            <p:grpSpPr>
              <a:xfrm flipH="1">
                <a:off x="567455" y="1453023"/>
                <a:ext cx="559122" cy="581025"/>
                <a:chOff x="1345017" y="1453023"/>
                <a:chExt cx="559122" cy="581025"/>
              </a:xfrm>
              <a:grpFill/>
            </p:grpSpPr>
            <p:sp>
              <p:nvSpPr>
                <p:cNvPr id="953" name="月 952"/>
                <p:cNvSpPr/>
                <p:nvPr/>
              </p:nvSpPr>
              <p:spPr bwMode="auto">
                <a:xfrm rot="19800000">
                  <a:off x="1626409" y="1476604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4" name="月 953"/>
                <p:cNvSpPr/>
                <p:nvPr/>
              </p:nvSpPr>
              <p:spPr bwMode="auto">
                <a:xfrm rot="20700000">
                  <a:off x="1485999" y="1478588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5" name="月 954"/>
                <p:cNvSpPr/>
                <p:nvPr/>
              </p:nvSpPr>
              <p:spPr bwMode="auto">
                <a:xfrm>
                  <a:off x="1345017" y="1453023"/>
                  <a:ext cx="277730" cy="555460"/>
                </a:xfrm>
                <a:prstGeom prst="moon">
                  <a:avLst>
                    <a:gd name="adj" fmla="val 76339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3" name="グループ化 12"/>
            <p:cNvGrpSpPr/>
            <p:nvPr/>
          </p:nvGrpSpPr>
          <p:grpSpPr>
            <a:xfrm>
              <a:off x="4333565" y="4568813"/>
              <a:ext cx="1520661" cy="1751927"/>
              <a:chOff x="4333565" y="4568813"/>
              <a:chExt cx="1520661" cy="1751927"/>
            </a:xfrm>
          </p:grpSpPr>
          <p:grpSp>
            <p:nvGrpSpPr>
              <p:cNvPr id="503" name="グループ化 502"/>
              <p:cNvGrpSpPr/>
              <p:nvPr/>
            </p:nvGrpSpPr>
            <p:grpSpPr>
              <a:xfrm>
                <a:off x="4333565" y="4715969"/>
                <a:ext cx="1181210" cy="1604771"/>
                <a:chOff x="8190482" y="836564"/>
                <a:chExt cx="1181210" cy="1604771"/>
              </a:xfrm>
            </p:grpSpPr>
            <p:grpSp>
              <p:nvGrpSpPr>
                <p:cNvPr id="504" name="グループ化 503"/>
                <p:cNvGrpSpPr/>
                <p:nvPr/>
              </p:nvGrpSpPr>
              <p:grpSpPr>
                <a:xfrm>
                  <a:off x="8190482" y="890716"/>
                  <a:ext cx="1181210" cy="1550619"/>
                  <a:chOff x="641861" y="599108"/>
                  <a:chExt cx="1181210" cy="1550619"/>
                </a:xfrm>
              </p:grpSpPr>
              <p:grpSp>
                <p:nvGrpSpPr>
                  <p:cNvPr id="558" name="グループ化 557"/>
                  <p:cNvGrpSpPr/>
                  <p:nvPr/>
                </p:nvGrpSpPr>
                <p:grpSpPr>
                  <a:xfrm rot="900000" flipH="1">
                    <a:off x="1562759" y="1100032"/>
                    <a:ext cx="260312" cy="345587"/>
                    <a:chOff x="4288284" y="908719"/>
                    <a:chExt cx="304676" cy="344611"/>
                  </a:xfrm>
                </p:grpSpPr>
                <p:sp>
                  <p:nvSpPr>
                    <p:cNvPr id="575" name="円/楕円 574"/>
                    <p:cNvSpPr/>
                    <p:nvPr/>
                  </p:nvSpPr>
                  <p:spPr>
                    <a:xfrm>
                      <a:off x="4288284" y="908719"/>
                      <a:ext cx="304676" cy="344611"/>
                    </a:xfrm>
                    <a:prstGeom prst="ellipse">
                      <a:avLst/>
                    </a:prstGeom>
                    <a:solidFill>
                      <a:srgbClr val="FFCC66"/>
                    </a:solidFill>
                    <a:ln w="381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601" name="円/楕円 600"/>
                    <p:cNvSpPr/>
                    <p:nvPr/>
                  </p:nvSpPr>
                  <p:spPr>
                    <a:xfrm>
                      <a:off x="4349448" y="977901"/>
                      <a:ext cx="182348" cy="206248"/>
                    </a:xfrm>
                    <a:prstGeom prst="ellipse">
                      <a:avLst/>
                    </a:prstGeom>
                    <a:solidFill>
                      <a:srgbClr val="F79646">
                        <a:lumMod val="75000"/>
                      </a:srgbClr>
                    </a:solidFill>
                    <a:ln w="381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559" name="グループ化 558"/>
                  <p:cNvGrpSpPr/>
                  <p:nvPr/>
                </p:nvGrpSpPr>
                <p:grpSpPr>
                  <a:xfrm rot="20700000">
                    <a:off x="641861" y="1100030"/>
                    <a:ext cx="260312" cy="345587"/>
                    <a:chOff x="4288284" y="908719"/>
                    <a:chExt cx="304676" cy="344611"/>
                  </a:xfrm>
                </p:grpSpPr>
                <p:sp>
                  <p:nvSpPr>
                    <p:cNvPr id="573" name="円/楕円 572"/>
                    <p:cNvSpPr/>
                    <p:nvPr/>
                  </p:nvSpPr>
                  <p:spPr>
                    <a:xfrm>
                      <a:off x="4288284" y="908719"/>
                      <a:ext cx="304676" cy="344611"/>
                    </a:xfrm>
                    <a:prstGeom prst="ellipse">
                      <a:avLst/>
                    </a:prstGeom>
                    <a:solidFill>
                      <a:srgbClr val="FFCC66"/>
                    </a:solidFill>
                    <a:ln w="381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74" name="円/楕円 573"/>
                    <p:cNvSpPr/>
                    <p:nvPr/>
                  </p:nvSpPr>
                  <p:spPr>
                    <a:xfrm>
                      <a:off x="4349448" y="977901"/>
                      <a:ext cx="182348" cy="206248"/>
                    </a:xfrm>
                    <a:prstGeom prst="ellipse">
                      <a:avLst/>
                    </a:prstGeom>
                    <a:solidFill>
                      <a:srgbClr val="F79646">
                        <a:lumMod val="75000"/>
                      </a:srgbClr>
                    </a:solidFill>
                    <a:ln w="381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560" name="円/楕円 559"/>
                  <p:cNvSpPr/>
                  <p:nvPr/>
                </p:nvSpPr>
                <p:spPr>
                  <a:xfrm>
                    <a:off x="732761" y="599108"/>
                    <a:ext cx="996980" cy="1028915"/>
                  </a:xfrm>
                  <a:prstGeom prst="ellipse">
                    <a:avLst/>
                  </a:prstGeom>
                  <a:solidFill>
                    <a:srgbClr val="C0000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61" name="片側の 2 つの角を丸めた四角形 560"/>
                  <p:cNvSpPr/>
                  <p:nvPr/>
                </p:nvSpPr>
                <p:spPr bwMode="auto">
                  <a:xfrm>
                    <a:off x="703887" y="1628022"/>
                    <a:ext cx="1057159" cy="521705"/>
                  </a:xfrm>
                  <a:prstGeom prst="round2SameRect">
                    <a:avLst>
                      <a:gd name="adj1" fmla="val 47928"/>
                      <a:gd name="adj2" fmla="val 0"/>
                    </a:avLst>
                  </a:prstGeom>
                  <a:solidFill>
                    <a:srgbClr val="FF99CC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2" name="片側の 2 つの角を丸めた四角形 561"/>
                  <p:cNvSpPr/>
                  <p:nvPr/>
                </p:nvSpPr>
                <p:spPr bwMode="auto">
                  <a:xfrm rot="10800000">
                    <a:off x="840203" y="1853174"/>
                    <a:ext cx="264504" cy="242256"/>
                  </a:xfrm>
                  <a:prstGeom prst="round2SameRect">
                    <a:avLst>
                      <a:gd name="adj1" fmla="val 24798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3" name="片側の 2 つの角を丸めた四角形 562"/>
                  <p:cNvSpPr/>
                  <p:nvPr/>
                </p:nvSpPr>
                <p:spPr bwMode="auto">
                  <a:xfrm rot="10800000">
                    <a:off x="1343315" y="1853174"/>
                    <a:ext cx="264504" cy="242256"/>
                  </a:xfrm>
                  <a:prstGeom prst="round2SameRect">
                    <a:avLst>
                      <a:gd name="adj1" fmla="val 24798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4" name="片側の 2 つの角を丸めた四角形 563"/>
                  <p:cNvSpPr/>
                  <p:nvPr/>
                </p:nvSpPr>
                <p:spPr bwMode="auto">
                  <a:xfrm rot="10800000">
                    <a:off x="1033512" y="1476841"/>
                    <a:ext cx="418098" cy="233255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CC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5" name="円/楕円 564"/>
                  <p:cNvSpPr/>
                  <p:nvPr/>
                </p:nvSpPr>
                <p:spPr>
                  <a:xfrm>
                    <a:off x="769586" y="599108"/>
                    <a:ext cx="923329" cy="1028915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70" name="月 569"/>
                  <p:cNvSpPr/>
                  <p:nvPr/>
                </p:nvSpPr>
                <p:spPr>
                  <a:xfrm rot="5400000" flipV="1">
                    <a:off x="1191949" y="1334936"/>
                    <a:ext cx="58416" cy="278398"/>
                  </a:xfrm>
                  <a:prstGeom prst="moon">
                    <a:avLst>
                      <a:gd name="adj" fmla="val 87500"/>
                    </a:avLst>
                  </a:prstGeom>
                  <a:solidFill>
                    <a:srgbClr val="FF000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71" name="円/楕円 570"/>
                  <p:cNvSpPr/>
                  <p:nvPr/>
                </p:nvSpPr>
                <p:spPr bwMode="auto">
                  <a:xfrm>
                    <a:off x="1178575" y="1762686"/>
                    <a:ext cx="85164" cy="85164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572" name="円/楕円 571"/>
                  <p:cNvSpPr/>
                  <p:nvPr/>
                </p:nvSpPr>
                <p:spPr bwMode="auto">
                  <a:xfrm>
                    <a:off x="1178575" y="1986543"/>
                    <a:ext cx="85164" cy="85164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507" name="角丸四角形 506"/>
                <p:cNvSpPr/>
                <p:nvPr/>
              </p:nvSpPr>
              <p:spPr>
                <a:xfrm>
                  <a:off x="8240765" y="1329359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08" name="弦 507"/>
                <p:cNvSpPr/>
                <p:nvPr/>
              </p:nvSpPr>
              <p:spPr>
                <a:xfrm>
                  <a:off x="8283956" y="836564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FF99CC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09" name="加算記号 508"/>
                <p:cNvSpPr/>
                <p:nvPr/>
              </p:nvSpPr>
              <p:spPr bwMode="auto">
                <a:xfrm>
                  <a:off x="8622851" y="1059767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02" name="L 字 601"/>
              <p:cNvSpPr/>
              <p:nvPr/>
            </p:nvSpPr>
            <p:spPr bwMode="auto">
              <a:xfrm rot="13500000">
                <a:off x="4983512" y="5040897"/>
                <a:ext cx="870714" cy="870714"/>
              </a:xfrm>
              <a:prstGeom prst="corner">
                <a:avLst>
                  <a:gd name="adj1" fmla="val 26935"/>
                  <a:gd name="adj2" fmla="val 27285"/>
                </a:avLst>
              </a:prstGeom>
              <a:solidFill>
                <a:srgbClr val="FF99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03" name="グループ化 602"/>
              <p:cNvGrpSpPr/>
              <p:nvPr/>
            </p:nvGrpSpPr>
            <p:grpSpPr>
              <a:xfrm rot="2700000" flipH="1">
                <a:off x="4926645" y="4723640"/>
                <a:ext cx="614025" cy="304372"/>
                <a:chOff x="3644509" y="2528901"/>
                <a:chExt cx="564796" cy="279969"/>
              </a:xfrm>
            </p:grpSpPr>
            <p:sp>
              <p:nvSpPr>
                <p:cNvPr id="604" name="角丸四角形 603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5" name="角丸四角形 604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6" name="角丸四角形 605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7" name="角丸四角形 606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8" name="正方形/長方形 607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70" name="グループ化 1269"/>
            <p:cNvGrpSpPr/>
            <p:nvPr/>
          </p:nvGrpSpPr>
          <p:grpSpPr>
            <a:xfrm>
              <a:off x="4544271" y="5245209"/>
              <a:ext cx="758760" cy="249333"/>
              <a:chOff x="6449105" y="2284395"/>
              <a:chExt cx="758760" cy="249333"/>
            </a:xfrm>
          </p:grpSpPr>
          <p:grpSp>
            <p:nvGrpSpPr>
              <p:cNvPr id="1271" name="グループ化 1270"/>
              <p:cNvGrpSpPr/>
              <p:nvPr/>
            </p:nvGrpSpPr>
            <p:grpSpPr>
              <a:xfrm>
                <a:off x="6491841" y="2321553"/>
                <a:ext cx="683503" cy="212175"/>
                <a:chOff x="873078" y="1399533"/>
                <a:chExt cx="683503" cy="212175"/>
              </a:xfrm>
            </p:grpSpPr>
            <p:grpSp>
              <p:nvGrpSpPr>
                <p:cNvPr id="1274" name="グループ化 1273"/>
                <p:cNvGrpSpPr/>
                <p:nvPr/>
              </p:nvGrpSpPr>
              <p:grpSpPr>
                <a:xfrm>
                  <a:off x="873078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323" name="二等辺三角形 1322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4" name="円/楕円 1323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5" name="円/楕円 1324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6" name="月 1325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7" name="円/楕円 1326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9" name="円/楕円 1328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275" name="グループ化 1274"/>
                <p:cNvGrpSpPr/>
                <p:nvPr/>
              </p:nvGrpSpPr>
              <p:grpSpPr>
                <a:xfrm>
                  <a:off x="1393947" y="1399533"/>
                  <a:ext cx="162634" cy="212175"/>
                  <a:chOff x="873078" y="1399533"/>
                  <a:chExt cx="162634" cy="212175"/>
                </a:xfrm>
              </p:grpSpPr>
              <p:sp>
                <p:nvSpPr>
                  <p:cNvPr id="1276" name="二等辺三角形 1275"/>
                  <p:cNvSpPr/>
                  <p:nvPr/>
                </p:nvSpPr>
                <p:spPr bwMode="auto">
                  <a:xfrm rot="18900000">
                    <a:off x="873078" y="1399533"/>
                    <a:ext cx="45719" cy="75029"/>
                  </a:xfrm>
                  <a:prstGeom prst="triangl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77" name="円/楕円 1276"/>
                  <p:cNvSpPr/>
                  <p:nvPr/>
                </p:nvSpPr>
                <p:spPr bwMode="auto">
                  <a:xfrm>
                    <a:off x="897814" y="1423156"/>
                    <a:ext cx="137898" cy="188552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19" name="円/楕円 1318"/>
                  <p:cNvSpPr/>
                  <p:nvPr/>
                </p:nvSpPr>
                <p:spPr bwMode="auto">
                  <a:xfrm>
                    <a:off x="915883" y="1422595"/>
                    <a:ext cx="100934" cy="18107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0" name="月 1319"/>
                  <p:cNvSpPr/>
                  <p:nvPr/>
                </p:nvSpPr>
                <p:spPr bwMode="auto">
                  <a:xfrm rot="5400000">
                    <a:off x="932436" y="1382258"/>
                    <a:ext cx="65341" cy="130682"/>
                  </a:xfrm>
                  <a:prstGeom prst="moon">
                    <a:avLst>
                      <a:gd name="adj" fmla="val 38339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1" name="円/楕円 1320"/>
                  <p:cNvSpPr/>
                  <p:nvPr/>
                </p:nvSpPr>
                <p:spPr bwMode="auto">
                  <a:xfrm>
                    <a:off x="942100" y="1464945"/>
                    <a:ext cx="48500" cy="96370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2" name="円/楕円 1321"/>
                  <p:cNvSpPr/>
                  <p:nvPr/>
                </p:nvSpPr>
                <p:spPr bwMode="auto">
                  <a:xfrm>
                    <a:off x="933143" y="1448302"/>
                    <a:ext cx="66413" cy="66413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272" name="円/楕円 1378"/>
              <p:cNvSpPr/>
              <p:nvPr/>
            </p:nvSpPr>
            <p:spPr bwMode="auto">
              <a:xfrm rot="681322">
                <a:off x="6449105" y="2284396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3" name="円/楕円 1378"/>
              <p:cNvSpPr/>
              <p:nvPr/>
            </p:nvSpPr>
            <p:spPr bwMode="auto">
              <a:xfrm rot="20918678" flipH="1">
                <a:off x="6948658" y="2284395"/>
                <a:ext cx="259207" cy="45719"/>
              </a:xfrm>
              <a:custGeom>
                <a:avLst/>
                <a:gdLst>
                  <a:gd name="connsiteX0" fmla="*/ 0 w 341367"/>
                  <a:gd name="connsiteY0" fmla="*/ 22860 h 45719"/>
                  <a:gd name="connsiteX1" fmla="*/ 170684 w 341367"/>
                  <a:gd name="connsiteY1" fmla="*/ 0 h 45719"/>
                  <a:gd name="connsiteX2" fmla="*/ 341368 w 341367"/>
                  <a:gd name="connsiteY2" fmla="*/ 22860 h 45719"/>
                  <a:gd name="connsiteX3" fmla="*/ 170684 w 341367"/>
                  <a:gd name="connsiteY3" fmla="*/ 45720 h 45719"/>
                  <a:gd name="connsiteX4" fmla="*/ 0 w 341367"/>
                  <a:gd name="connsiteY4" fmla="*/ 22860 h 45719"/>
                  <a:gd name="connsiteX0" fmla="*/ 0 w 341368"/>
                  <a:gd name="connsiteY0" fmla="*/ 57150 h 80010"/>
                  <a:gd name="connsiteX1" fmla="*/ 170684 w 341368"/>
                  <a:gd name="connsiteY1" fmla="*/ 0 h 80010"/>
                  <a:gd name="connsiteX2" fmla="*/ 341368 w 341368"/>
                  <a:gd name="connsiteY2" fmla="*/ 57150 h 80010"/>
                  <a:gd name="connsiteX3" fmla="*/ 170684 w 341368"/>
                  <a:gd name="connsiteY3" fmla="*/ 80010 h 80010"/>
                  <a:gd name="connsiteX4" fmla="*/ 0 w 341368"/>
                  <a:gd name="connsiteY4" fmla="*/ 57150 h 80010"/>
                  <a:gd name="connsiteX0" fmla="*/ 0 w 341368"/>
                  <a:gd name="connsiteY0" fmla="*/ 57150 h 59650"/>
                  <a:gd name="connsiteX1" fmla="*/ 170684 w 341368"/>
                  <a:gd name="connsiteY1" fmla="*/ 0 h 59650"/>
                  <a:gd name="connsiteX2" fmla="*/ 341368 w 341368"/>
                  <a:gd name="connsiteY2" fmla="*/ 57150 h 59650"/>
                  <a:gd name="connsiteX3" fmla="*/ 170684 w 341368"/>
                  <a:gd name="connsiteY3" fmla="*/ 30480 h 59650"/>
                  <a:gd name="connsiteX4" fmla="*/ 0 w 341368"/>
                  <a:gd name="connsiteY4" fmla="*/ 57150 h 59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1368" h="59650">
                    <a:moveTo>
                      <a:pt x="0" y="57150"/>
                    </a:moveTo>
                    <a:cubicBezTo>
                      <a:pt x="0" y="52070"/>
                      <a:pt x="76418" y="0"/>
                      <a:pt x="170684" y="0"/>
                    </a:cubicBezTo>
                    <a:cubicBezTo>
                      <a:pt x="264950" y="0"/>
                      <a:pt x="341368" y="44525"/>
                      <a:pt x="341368" y="57150"/>
                    </a:cubicBezTo>
                    <a:cubicBezTo>
                      <a:pt x="341368" y="69775"/>
                      <a:pt x="264950" y="30480"/>
                      <a:pt x="170684" y="30480"/>
                    </a:cubicBezTo>
                    <a:cubicBezTo>
                      <a:pt x="76418" y="30480"/>
                      <a:pt x="0" y="62230"/>
                      <a:pt x="0" y="57150"/>
                    </a:cubicBezTo>
                    <a:close/>
                  </a:path>
                </a:pathLst>
              </a:cu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42063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9" name="グループ化 108"/>
          <p:cNvGrpSpPr/>
          <p:nvPr/>
        </p:nvGrpSpPr>
        <p:grpSpPr>
          <a:xfrm>
            <a:off x="4436484" y="688899"/>
            <a:ext cx="1163408" cy="1899959"/>
            <a:chOff x="4436484" y="688899"/>
            <a:chExt cx="1163408" cy="1899959"/>
          </a:xfrm>
        </p:grpSpPr>
        <p:sp>
          <p:nvSpPr>
            <p:cNvPr id="1519" name="フローチャート : 論理積ゲート 1518"/>
            <p:cNvSpPr/>
            <p:nvPr/>
          </p:nvSpPr>
          <p:spPr bwMode="auto">
            <a:xfrm rot="16200000">
              <a:off x="4491877" y="910554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3" name="片側の 2 つの角を丸めた四角形 1302"/>
            <p:cNvSpPr/>
            <p:nvPr/>
          </p:nvSpPr>
          <p:spPr bwMode="auto">
            <a:xfrm rot="10800000">
              <a:off x="4805262" y="1756320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520" name="グループ化 1519"/>
            <p:cNvGrpSpPr/>
            <p:nvPr/>
          </p:nvGrpSpPr>
          <p:grpSpPr>
            <a:xfrm flipH="1">
              <a:off x="5388150" y="1370163"/>
              <a:ext cx="211742" cy="344150"/>
              <a:chOff x="641504" y="1340336"/>
              <a:chExt cx="260312" cy="345587"/>
            </a:xfrm>
          </p:grpSpPr>
          <p:sp>
            <p:nvSpPr>
              <p:cNvPr id="1521" name="円/楕円 1520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22" name="円/楕円 1521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23" name="グループ化 1522"/>
            <p:cNvGrpSpPr/>
            <p:nvPr/>
          </p:nvGrpSpPr>
          <p:grpSpPr>
            <a:xfrm>
              <a:off x="4436484" y="1370163"/>
              <a:ext cx="211742" cy="344150"/>
              <a:chOff x="641504" y="1340336"/>
              <a:chExt cx="260312" cy="345587"/>
            </a:xfrm>
          </p:grpSpPr>
          <p:sp>
            <p:nvSpPr>
              <p:cNvPr id="1524" name="円/楕円 1523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25" name="円/楕円 1524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526" name="円/楕円 1525"/>
            <p:cNvSpPr/>
            <p:nvPr/>
          </p:nvSpPr>
          <p:spPr>
            <a:xfrm>
              <a:off x="4522657" y="890717"/>
              <a:ext cx="996980" cy="1014610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28" name="円/楕円 1527"/>
            <p:cNvSpPr/>
            <p:nvPr/>
          </p:nvSpPr>
          <p:spPr>
            <a:xfrm>
              <a:off x="4559482" y="824436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29" name="月 1528"/>
            <p:cNvSpPr/>
            <p:nvPr/>
          </p:nvSpPr>
          <p:spPr>
            <a:xfrm rot="16200000" flipH="1" flipV="1">
              <a:off x="4988193" y="1625656"/>
              <a:ext cx="45719" cy="29581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30" name="グループ化 1529"/>
            <p:cNvGrpSpPr/>
            <p:nvPr/>
          </p:nvGrpSpPr>
          <p:grpSpPr>
            <a:xfrm>
              <a:off x="4520335" y="1095812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531" name="グループ化 1530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533" name="月 1532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4" name="月 1533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32" name="月 1531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35" name="グループ化 1534"/>
            <p:cNvGrpSpPr/>
            <p:nvPr/>
          </p:nvGrpSpPr>
          <p:grpSpPr>
            <a:xfrm>
              <a:off x="5169149" y="1095813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536" name="グループ化 1535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538" name="月 1537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9" name="月 1538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37" name="月 1536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40" name="グループ化 1539"/>
            <p:cNvGrpSpPr/>
            <p:nvPr/>
          </p:nvGrpSpPr>
          <p:grpSpPr>
            <a:xfrm>
              <a:off x="4482040" y="688899"/>
              <a:ext cx="1078214" cy="985590"/>
              <a:chOff x="687060" y="718891"/>
              <a:chExt cx="1078214" cy="985590"/>
            </a:xfrm>
          </p:grpSpPr>
          <p:sp>
            <p:nvSpPr>
              <p:cNvPr id="1541" name="弦 1540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2" name="角丸四角形 1541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3" name="加算記号 1542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44" name="グループ化 1543"/>
            <p:cNvGrpSpPr/>
            <p:nvPr/>
          </p:nvGrpSpPr>
          <p:grpSpPr>
            <a:xfrm>
              <a:off x="4705358" y="1374690"/>
              <a:ext cx="115340" cy="180509"/>
              <a:chOff x="910378" y="1417475"/>
              <a:chExt cx="115340" cy="180509"/>
            </a:xfrm>
          </p:grpSpPr>
          <p:sp>
            <p:nvSpPr>
              <p:cNvPr id="1545" name="円/楕円 1544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6" name="円/楕円 1545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47" name="グループ化 1546"/>
            <p:cNvGrpSpPr/>
            <p:nvPr/>
          </p:nvGrpSpPr>
          <p:grpSpPr>
            <a:xfrm>
              <a:off x="5231138" y="1374690"/>
              <a:ext cx="115340" cy="180509"/>
              <a:chOff x="910378" y="1417475"/>
              <a:chExt cx="115340" cy="180509"/>
            </a:xfrm>
          </p:grpSpPr>
          <p:sp>
            <p:nvSpPr>
              <p:cNvPr id="1548" name="円/楕円 1547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9" name="円/楕円 1548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50" name="円/楕円 1420"/>
            <p:cNvSpPr/>
            <p:nvPr/>
          </p:nvSpPr>
          <p:spPr bwMode="auto">
            <a:xfrm>
              <a:off x="4968471" y="1675820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551" name="月 1550"/>
            <p:cNvSpPr/>
            <p:nvPr/>
          </p:nvSpPr>
          <p:spPr bwMode="auto">
            <a:xfrm rot="5400000">
              <a:off x="5257321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2" name="月 1551"/>
            <p:cNvSpPr/>
            <p:nvPr/>
          </p:nvSpPr>
          <p:spPr bwMode="auto">
            <a:xfrm rot="5400000">
              <a:off x="4733446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0" name="片側の 2 つの角を丸めた四角形 1299"/>
            <p:cNvSpPr/>
            <p:nvPr/>
          </p:nvSpPr>
          <p:spPr bwMode="auto">
            <a:xfrm>
              <a:off x="4475637" y="1907501"/>
              <a:ext cx="1057159" cy="521705"/>
            </a:xfrm>
            <a:prstGeom prst="round2SameRect">
              <a:avLst>
                <a:gd name="adj1" fmla="val 47928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1" name="片側の 2 つの角を丸めた四角形 1300"/>
            <p:cNvSpPr/>
            <p:nvPr/>
          </p:nvSpPr>
          <p:spPr bwMode="auto">
            <a:xfrm rot="10800000">
              <a:off x="4611953" y="2132653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2" name="片側の 2 つの角を丸めた四角形 1301"/>
            <p:cNvSpPr/>
            <p:nvPr/>
          </p:nvSpPr>
          <p:spPr bwMode="auto">
            <a:xfrm rot="10800000">
              <a:off x="5115065" y="2132653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2" name="円/楕円 1311"/>
            <p:cNvSpPr/>
            <p:nvPr/>
          </p:nvSpPr>
          <p:spPr bwMode="auto">
            <a:xfrm>
              <a:off x="4950325" y="2042165"/>
              <a:ext cx="85164" cy="85164"/>
            </a:xfrm>
            <a:prstGeom prst="ellipse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13" name="円/楕円 1312"/>
            <p:cNvSpPr/>
            <p:nvPr/>
          </p:nvSpPr>
          <p:spPr bwMode="auto">
            <a:xfrm>
              <a:off x="4950325" y="2266022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" name="グループ化 5"/>
            <p:cNvGrpSpPr/>
            <p:nvPr/>
          </p:nvGrpSpPr>
          <p:grpSpPr>
            <a:xfrm>
              <a:off x="4852899" y="1648699"/>
              <a:ext cx="501048" cy="940159"/>
              <a:chOff x="1083651" y="5521628"/>
              <a:chExt cx="501048" cy="940159"/>
            </a:xfrm>
          </p:grpSpPr>
          <p:grpSp>
            <p:nvGrpSpPr>
              <p:cNvPr id="1328" name="グループ化 1327"/>
              <p:cNvGrpSpPr/>
              <p:nvPr/>
            </p:nvGrpSpPr>
            <p:grpSpPr>
              <a:xfrm rot="4500000" flipH="1">
                <a:off x="952050" y="5653229"/>
                <a:ext cx="495327" cy="232125"/>
                <a:chOff x="3717512" y="2542499"/>
                <a:chExt cx="455614" cy="213515"/>
              </a:xfrm>
              <a:solidFill>
                <a:schemeClr val="bg1"/>
              </a:solidFill>
            </p:grpSpPr>
            <p:sp>
              <p:nvSpPr>
                <p:cNvPr id="1331" name="角丸四角形 1330"/>
                <p:cNvSpPr/>
                <p:nvPr/>
              </p:nvSpPr>
              <p:spPr bwMode="auto">
                <a:xfrm rot="20861166">
                  <a:off x="3882380" y="2562808"/>
                  <a:ext cx="290746" cy="74599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32" name="角丸四角形 1331"/>
                <p:cNvSpPr/>
                <p:nvPr/>
              </p:nvSpPr>
              <p:spPr bwMode="auto">
                <a:xfrm rot="1571739">
                  <a:off x="3717512" y="2542499"/>
                  <a:ext cx="276225" cy="213515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" name="グループ化 3"/>
              <p:cNvGrpSpPr/>
              <p:nvPr/>
            </p:nvGrpSpPr>
            <p:grpSpPr>
              <a:xfrm rot="20270115">
                <a:off x="1261183" y="5859095"/>
                <a:ext cx="323516" cy="602692"/>
                <a:chOff x="1139680" y="5898600"/>
                <a:chExt cx="323516" cy="602692"/>
              </a:xfrm>
            </p:grpSpPr>
            <p:sp>
              <p:nvSpPr>
                <p:cNvPr id="1366" name="角丸四角形 1365"/>
                <p:cNvSpPr/>
                <p:nvPr/>
              </p:nvSpPr>
              <p:spPr bwMode="auto">
                <a:xfrm rot="4500000" flipH="1">
                  <a:off x="1047085" y="6085180"/>
                  <a:ext cx="568560" cy="263663"/>
                </a:xfrm>
                <a:prstGeom prst="roundRect">
                  <a:avLst>
                    <a:gd name="adj" fmla="val 50000"/>
                  </a:avLst>
                </a:prstGeom>
                <a:gradFill flip="none" rotWithShape="1">
                  <a:gsLst>
                    <a:gs pos="0">
                      <a:srgbClr val="00B050"/>
                    </a:gs>
                    <a:gs pos="100000">
                      <a:srgbClr val="92D050"/>
                    </a:gs>
                  </a:gsLst>
                  <a:lin ang="16200000" scaled="1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67" name="正方形/長方形 1366"/>
                <p:cNvSpPr/>
                <p:nvPr/>
              </p:nvSpPr>
              <p:spPr bwMode="auto">
                <a:xfrm rot="4500000" flipH="1">
                  <a:off x="1176475" y="5861805"/>
                  <a:ext cx="190074" cy="263663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12" name="グループ化 111"/>
          <p:cNvGrpSpPr/>
          <p:nvPr/>
        </p:nvGrpSpPr>
        <p:grpSpPr>
          <a:xfrm>
            <a:off x="364318" y="4551418"/>
            <a:ext cx="1761488" cy="1752436"/>
            <a:chOff x="364318" y="4551418"/>
            <a:chExt cx="1761488" cy="1752436"/>
          </a:xfrm>
        </p:grpSpPr>
        <p:grpSp>
          <p:nvGrpSpPr>
            <p:cNvPr id="98" name="グループ化 97"/>
            <p:cNvGrpSpPr/>
            <p:nvPr/>
          </p:nvGrpSpPr>
          <p:grpSpPr>
            <a:xfrm>
              <a:off x="660982" y="4551418"/>
              <a:ext cx="1163408" cy="1752436"/>
              <a:chOff x="-1358088" y="688899"/>
              <a:chExt cx="1163408" cy="1752436"/>
            </a:xfrm>
          </p:grpSpPr>
          <p:sp>
            <p:nvSpPr>
              <p:cNvPr id="1192" name="フローチャート : 論理積ゲート 1191"/>
              <p:cNvSpPr/>
              <p:nvPr/>
            </p:nvSpPr>
            <p:spPr bwMode="auto">
              <a:xfrm rot="16200000">
                <a:off x="-1302695" y="910554"/>
                <a:ext cx="1063186" cy="1063186"/>
              </a:xfrm>
              <a:prstGeom prst="flowChartDelay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93" name="グループ化 1192"/>
              <p:cNvGrpSpPr/>
              <p:nvPr/>
            </p:nvGrpSpPr>
            <p:grpSpPr>
              <a:xfrm flipH="1">
                <a:off x="-406422" y="1370163"/>
                <a:ext cx="211742" cy="344150"/>
                <a:chOff x="641504" y="1340336"/>
                <a:chExt cx="260312" cy="345587"/>
              </a:xfrm>
            </p:grpSpPr>
            <p:sp>
              <p:nvSpPr>
                <p:cNvPr id="1194" name="円/楕円 1193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5" name="円/楕円 1194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96" name="グループ化 1195"/>
              <p:cNvGrpSpPr/>
              <p:nvPr/>
            </p:nvGrpSpPr>
            <p:grpSpPr>
              <a:xfrm>
                <a:off x="-1358088" y="1370163"/>
                <a:ext cx="211742" cy="344150"/>
                <a:chOff x="641504" y="1340336"/>
                <a:chExt cx="260312" cy="345587"/>
              </a:xfrm>
            </p:grpSpPr>
            <p:sp>
              <p:nvSpPr>
                <p:cNvPr id="1197" name="円/楕円 1196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8" name="円/楕円 1197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99" name="グループ化 1198"/>
              <p:cNvGrpSpPr/>
              <p:nvPr/>
            </p:nvGrpSpPr>
            <p:grpSpPr>
              <a:xfrm>
                <a:off x="-1300789" y="824436"/>
                <a:ext cx="1057159" cy="1616899"/>
                <a:chOff x="703887" y="532828"/>
                <a:chExt cx="1057159" cy="1616899"/>
              </a:xfrm>
            </p:grpSpPr>
            <p:sp>
              <p:nvSpPr>
                <p:cNvPr id="1200" name="円/楕円 1199"/>
                <p:cNvSpPr/>
                <p:nvPr/>
              </p:nvSpPr>
              <p:spPr>
                <a:xfrm>
                  <a:off x="732761" y="599109"/>
                  <a:ext cx="996980" cy="994360"/>
                </a:xfrm>
                <a:prstGeom prst="ellipse">
                  <a:avLst/>
                </a:prstGeom>
                <a:solidFill>
                  <a:srgbClr val="C0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1" name="片側の 2 つの角を丸めた四角形 1200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2" name="片側の 2 つの角を丸めた四角形 1201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3" name="片側の 2 つの角を丸めた四角形 1202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4" name="片側の 2 つの角を丸めた四角形 1203"/>
                <p:cNvSpPr/>
                <p:nvPr/>
              </p:nvSpPr>
              <p:spPr bwMode="auto">
                <a:xfrm rot="10800000">
                  <a:off x="1033512" y="1476841"/>
                  <a:ext cx="418098" cy="23325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5" name="円/楕円 1204"/>
                <p:cNvSpPr/>
                <p:nvPr/>
              </p:nvSpPr>
              <p:spPr>
                <a:xfrm>
                  <a:off x="769586" y="532828"/>
                  <a:ext cx="923329" cy="1095196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6" name="月 1205"/>
                <p:cNvSpPr/>
                <p:nvPr/>
              </p:nvSpPr>
              <p:spPr>
                <a:xfrm rot="16200000" flipV="1">
                  <a:off x="1178198" y="1356994"/>
                  <a:ext cx="85917" cy="274478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7" name="円/楕円 1206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3" name="円/楕円 1222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30" name="グループ化 1229"/>
              <p:cNvGrpSpPr/>
              <p:nvPr/>
            </p:nvGrpSpPr>
            <p:grpSpPr>
              <a:xfrm>
                <a:off x="-1274237" y="1095812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1284" name="グループ化 1283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305" name="月 1304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06" name="月 1305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285" name="月 1284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07" name="グループ化 1306"/>
              <p:cNvGrpSpPr/>
              <p:nvPr/>
            </p:nvGrpSpPr>
            <p:grpSpPr>
              <a:xfrm>
                <a:off x="-625423" y="1095813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1308" name="グループ化 1307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333" name="月 1332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34" name="月 1333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330" name="月 1329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35" name="グループ化 1334"/>
              <p:cNvGrpSpPr/>
              <p:nvPr/>
            </p:nvGrpSpPr>
            <p:grpSpPr>
              <a:xfrm>
                <a:off x="-1312532" y="688899"/>
                <a:ext cx="1078214" cy="985590"/>
                <a:chOff x="687060" y="718891"/>
                <a:chExt cx="1078214" cy="985590"/>
              </a:xfrm>
            </p:grpSpPr>
            <p:sp>
              <p:nvSpPr>
                <p:cNvPr id="1336" name="弦 1335"/>
                <p:cNvSpPr/>
                <p:nvPr/>
              </p:nvSpPr>
              <p:spPr>
                <a:xfrm>
                  <a:off x="730251" y="718891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37" name="角丸四角形 1336"/>
                <p:cNvSpPr/>
                <p:nvPr/>
              </p:nvSpPr>
              <p:spPr>
                <a:xfrm>
                  <a:off x="687060" y="1211686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38" name="加算記号 1337"/>
                <p:cNvSpPr/>
                <p:nvPr/>
              </p:nvSpPr>
              <p:spPr bwMode="auto">
                <a:xfrm>
                  <a:off x="1069146" y="942094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45" name="円/楕円 1420"/>
              <p:cNvSpPr/>
              <p:nvPr/>
            </p:nvSpPr>
            <p:spPr bwMode="auto">
              <a:xfrm>
                <a:off x="-826101" y="1675820"/>
                <a:ext cx="82112" cy="28017"/>
              </a:xfrm>
              <a:custGeom>
                <a:avLst/>
                <a:gdLst>
                  <a:gd name="connsiteX0" fmla="*/ 0 w 82112"/>
                  <a:gd name="connsiteY0" fmla="*/ 22860 h 45719"/>
                  <a:gd name="connsiteX1" fmla="*/ 41056 w 82112"/>
                  <a:gd name="connsiteY1" fmla="*/ 0 h 45719"/>
                  <a:gd name="connsiteX2" fmla="*/ 82112 w 82112"/>
                  <a:gd name="connsiteY2" fmla="*/ 22860 h 45719"/>
                  <a:gd name="connsiteX3" fmla="*/ 41056 w 82112"/>
                  <a:gd name="connsiteY3" fmla="*/ 45720 h 45719"/>
                  <a:gd name="connsiteX4" fmla="*/ 0 w 82112"/>
                  <a:gd name="connsiteY4" fmla="*/ 22860 h 45719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5157 h 28017"/>
                  <a:gd name="connsiteX1" fmla="*/ 39151 w 82112"/>
                  <a:gd name="connsiteY1" fmla="*/ 7062 h 28017"/>
                  <a:gd name="connsiteX2" fmla="*/ 82112 w 82112"/>
                  <a:gd name="connsiteY2" fmla="*/ 5157 h 28017"/>
                  <a:gd name="connsiteX3" fmla="*/ 41056 w 82112"/>
                  <a:gd name="connsiteY3" fmla="*/ 28017 h 28017"/>
                  <a:gd name="connsiteX4" fmla="*/ 0 w 82112"/>
                  <a:gd name="connsiteY4" fmla="*/ 5157 h 28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2112" h="28017">
                    <a:moveTo>
                      <a:pt x="0" y="5157"/>
                    </a:moveTo>
                    <a:cubicBezTo>
                      <a:pt x="0" y="-7468"/>
                      <a:pt x="16476" y="7062"/>
                      <a:pt x="39151" y="7062"/>
                    </a:cubicBezTo>
                    <a:cubicBezTo>
                      <a:pt x="61826" y="7062"/>
                      <a:pt x="82112" y="-7468"/>
                      <a:pt x="82112" y="5157"/>
                    </a:cubicBezTo>
                    <a:cubicBezTo>
                      <a:pt x="82112" y="17782"/>
                      <a:pt x="63731" y="28017"/>
                      <a:pt x="41056" y="28017"/>
                    </a:cubicBezTo>
                    <a:cubicBezTo>
                      <a:pt x="18381" y="28017"/>
                      <a:pt x="0" y="17782"/>
                      <a:pt x="0" y="5157"/>
                    </a:cubicBezTo>
                    <a:close/>
                  </a:path>
                </a:pathLst>
              </a:cu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346" name="月 1345"/>
              <p:cNvSpPr/>
              <p:nvPr/>
            </p:nvSpPr>
            <p:spPr bwMode="auto">
              <a:xfrm rot="5400000">
                <a:off x="-537251" y="1166553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7" name="月 1346"/>
              <p:cNvSpPr/>
              <p:nvPr/>
            </p:nvSpPr>
            <p:spPr bwMode="auto">
              <a:xfrm rot="5400000">
                <a:off x="-1061126" y="1166553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8" name="月 1347"/>
              <p:cNvSpPr/>
              <p:nvPr/>
            </p:nvSpPr>
            <p:spPr bwMode="auto">
              <a:xfrm rot="5400000">
                <a:off x="-546605" y="1307107"/>
                <a:ext cx="79672" cy="257426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9" name="月 1348"/>
              <p:cNvSpPr/>
              <p:nvPr/>
            </p:nvSpPr>
            <p:spPr bwMode="auto">
              <a:xfrm rot="5400000">
                <a:off x="-1070480" y="1307107"/>
                <a:ext cx="79672" cy="257426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22" name="グループ化 1221"/>
            <p:cNvGrpSpPr/>
            <p:nvPr/>
          </p:nvGrpSpPr>
          <p:grpSpPr>
            <a:xfrm>
              <a:off x="364318" y="4615574"/>
              <a:ext cx="1761488" cy="1492206"/>
              <a:chOff x="4062346" y="742658"/>
              <a:chExt cx="1761488" cy="1492206"/>
            </a:xfrm>
          </p:grpSpPr>
          <p:grpSp>
            <p:nvGrpSpPr>
              <p:cNvPr id="1231" name="グループ化 1230"/>
              <p:cNvGrpSpPr/>
              <p:nvPr/>
            </p:nvGrpSpPr>
            <p:grpSpPr>
              <a:xfrm>
                <a:off x="4062346" y="742658"/>
                <a:ext cx="1437077" cy="1492206"/>
                <a:chOff x="4021773" y="742658"/>
                <a:chExt cx="1437077" cy="1492206"/>
              </a:xfrm>
            </p:grpSpPr>
            <p:sp>
              <p:nvSpPr>
                <p:cNvPr id="1240" name="アーチ 1239"/>
                <p:cNvSpPr/>
                <p:nvPr/>
              </p:nvSpPr>
              <p:spPr bwMode="auto">
                <a:xfrm>
                  <a:off x="4021773" y="797787"/>
                  <a:ext cx="1437077" cy="1437077"/>
                </a:xfrm>
                <a:prstGeom prst="blockArc">
                  <a:avLst>
                    <a:gd name="adj1" fmla="val 6676539"/>
                    <a:gd name="adj2" fmla="val 14201156"/>
                    <a:gd name="adj3" fmla="val 17622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241" name="グループ化 1240"/>
                <p:cNvGrpSpPr/>
                <p:nvPr/>
              </p:nvGrpSpPr>
              <p:grpSpPr>
                <a:xfrm rot="19800000">
                  <a:off x="4354443" y="742658"/>
                  <a:ext cx="614025" cy="304372"/>
                  <a:chOff x="3644509" y="2528901"/>
                  <a:chExt cx="564796" cy="279969"/>
                </a:xfrm>
              </p:grpSpPr>
              <p:sp>
                <p:nvSpPr>
                  <p:cNvPr id="1242" name="角丸四角形 1241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3" name="角丸四角形 1242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4" name="角丸四角形 1243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5" name="角丸四角形 1244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6" name="正方形/長方形 1245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232" name="グループ化 1231"/>
              <p:cNvGrpSpPr/>
              <p:nvPr/>
            </p:nvGrpSpPr>
            <p:grpSpPr>
              <a:xfrm flipH="1">
                <a:off x="4386757" y="742658"/>
                <a:ext cx="1437077" cy="1492206"/>
                <a:chOff x="4021773" y="742658"/>
                <a:chExt cx="1437077" cy="1492206"/>
              </a:xfrm>
            </p:grpSpPr>
            <p:sp>
              <p:nvSpPr>
                <p:cNvPr id="1233" name="アーチ 1232"/>
                <p:cNvSpPr/>
                <p:nvPr/>
              </p:nvSpPr>
              <p:spPr bwMode="auto">
                <a:xfrm>
                  <a:off x="4021773" y="797787"/>
                  <a:ext cx="1437077" cy="1437077"/>
                </a:xfrm>
                <a:prstGeom prst="blockArc">
                  <a:avLst>
                    <a:gd name="adj1" fmla="val 6676539"/>
                    <a:gd name="adj2" fmla="val 14201156"/>
                    <a:gd name="adj3" fmla="val 17622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234" name="グループ化 1233"/>
                <p:cNvGrpSpPr/>
                <p:nvPr/>
              </p:nvGrpSpPr>
              <p:grpSpPr>
                <a:xfrm rot="19800000">
                  <a:off x="4354443" y="742658"/>
                  <a:ext cx="614025" cy="304372"/>
                  <a:chOff x="3644509" y="2528901"/>
                  <a:chExt cx="564796" cy="279969"/>
                </a:xfrm>
              </p:grpSpPr>
              <p:sp>
                <p:nvSpPr>
                  <p:cNvPr id="1235" name="角丸四角形 1234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6" name="角丸四角形 1235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7" name="角丸四角形 1236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8" name="角丸四角形 1237"/>
                  <p:cNvSpPr/>
                  <p:nvPr/>
                </p:nvSpPr>
                <p:spPr bwMode="auto">
                  <a:xfrm rot="2700000">
                    <a:off x="3780309" y="2638974"/>
                    <a:ext cx="250711" cy="890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9" name="正方形/長方形 1238"/>
                  <p:cNvSpPr/>
                  <p:nvPr/>
                </p:nvSpPr>
                <p:spPr bwMode="auto">
                  <a:xfrm>
                    <a:off x="3644509" y="2528901"/>
                    <a:ext cx="174835" cy="242525"/>
                  </a:xfrm>
                  <a:prstGeom prst="rect">
                    <a:avLst/>
                  </a:pr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  <p:grpSp>
        <p:nvGrpSpPr>
          <p:cNvPr id="111" name="グループ化 110"/>
          <p:cNvGrpSpPr/>
          <p:nvPr/>
        </p:nvGrpSpPr>
        <p:grpSpPr>
          <a:xfrm>
            <a:off x="213239" y="2639734"/>
            <a:ext cx="2028424" cy="1779031"/>
            <a:chOff x="213239" y="2639734"/>
            <a:chExt cx="2028424" cy="1779031"/>
          </a:xfrm>
        </p:grpSpPr>
        <p:grpSp>
          <p:nvGrpSpPr>
            <p:cNvPr id="96" name="グループ化 95"/>
            <p:cNvGrpSpPr/>
            <p:nvPr/>
          </p:nvGrpSpPr>
          <p:grpSpPr>
            <a:xfrm>
              <a:off x="634369" y="2639734"/>
              <a:ext cx="1163408" cy="1738132"/>
              <a:chOff x="-2260385" y="2639734"/>
              <a:chExt cx="1163408" cy="1738132"/>
            </a:xfrm>
          </p:grpSpPr>
          <p:sp>
            <p:nvSpPr>
              <p:cNvPr id="1622" name="フローチャート : 論理積ゲート 1621"/>
              <p:cNvSpPr/>
              <p:nvPr/>
            </p:nvSpPr>
            <p:spPr bwMode="auto">
              <a:xfrm rot="16200000">
                <a:off x="-2204992" y="2861389"/>
                <a:ext cx="1063186" cy="1063186"/>
              </a:xfrm>
              <a:prstGeom prst="flowChartDelay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3" name="片側の 2 つの角を丸めた四角形 1622"/>
              <p:cNvSpPr/>
              <p:nvPr/>
            </p:nvSpPr>
            <p:spPr bwMode="auto">
              <a:xfrm rot="10800000">
                <a:off x="-1878323" y="3704980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24" name="グループ化 1623"/>
              <p:cNvGrpSpPr/>
              <p:nvPr/>
            </p:nvGrpSpPr>
            <p:grpSpPr>
              <a:xfrm>
                <a:off x="-2207948" y="3856161"/>
                <a:ext cx="1057159" cy="521705"/>
                <a:chOff x="703887" y="1628022"/>
                <a:chExt cx="1057159" cy="521705"/>
              </a:xfrm>
            </p:grpSpPr>
            <p:sp>
              <p:nvSpPr>
                <p:cNvPr id="1625" name="片側の 2 つの角を丸めた四角形 1624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6" name="片側の 2 つの角を丸めた四角形 1625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7" name="片側の 2 つの角を丸めた四角形 1626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8" name="円/楕円 1627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29" name="円/楕円 1628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645" name="グループ化 1644"/>
              <p:cNvGrpSpPr/>
              <p:nvPr/>
            </p:nvGrpSpPr>
            <p:grpSpPr>
              <a:xfrm flipH="1">
                <a:off x="-1308719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1646" name="円/楕円 1645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7" name="円/楕円 1646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648" name="グループ化 1647"/>
              <p:cNvGrpSpPr/>
              <p:nvPr/>
            </p:nvGrpSpPr>
            <p:grpSpPr>
              <a:xfrm>
                <a:off x="-2260385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1649" name="円/楕円 1648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0" name="円/楕円 1649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651" name="円/楕円 1650"/>
              <p:cNvSpPr/>
              <p:nvPr/>
            </p:nvSpPr>
            <p:spPr>
              <a:xfrm>
                <a:off x="-2174212" y="2841552"/>
                <a:ext cx="996980" cy="1014004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52" name="円/楕円 1651"/>
              <p:cNvSpPr/>
              <p:nvPr/>
            </p:nvSpPr>
            <p:spPr>
              <a:xfrm>
                <a:off x="-2137387" y="2775271"/>
                <a:ext cx="923329" cy="1095196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53" name="月 1652"/>
              <p:cNvSpPr/>
              <p:nvPr/>
            </p:nvSpPr>
            <p:spPr>
              <a:xfrm rot="16200000" flipH="1" flipV="1">
                <a:off x="-1758388" y="3560240"/>
                <a:ext cx="145136" cy="28057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654" name="グループ化 1653"/>
              <p:cNvGrpSpPr/>
              <p:nvPr/>
            </p:nvGrpSpPr>
            <p:grpSpPr>
              <a:xfrm>
                <a:off x="-2176534" y="3046647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1655" name="グループ化 1654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657" name="月 1656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58" name="月 1657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656" name="月 1655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59" name="グループ化 1658"/>
              <p:cNvGrpSpPr/>
              <p:nvPr/>
            </p:nvGrpSpPr>
            <p:grpSpPr>
              <a:xfrm>
                <a:off x="-1527720" y="3046648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1660" name="グループ化 1659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662" name="月 1661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63" name="月 1662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661" name="月 1660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4" name="グループ化 1663"/>
              <p:cNvGrpSpPr/>
              <p:nvPr/>
            </p:nvGrpSpPr>
            <p:grpSpPr>
              <a:xfrm>
                <a:off x="-2214829" y="2639734"/>
                <a:ext cx="1078214" cy="985590"/>
                <a:chOff x="687060" y="718891"/>
                <a:chExt cx="1078214" cy="985590"/>
              </a:xfrm>
            </p:grpSpPr>
            <p:sp>
              <p:nvSpPr>
                <p:cNvPr id="1665" name="弦 1664"/>
                <p:cNvSpPr/>
                <p:nvPr/>
              </p:nvSpPr>
              <p:spPr>
                <a:xfrm>
                  <a:off x="730251" y="718891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66" name="角丸四角形 1665"/>
                <p:cNvSpPr/>
                <p:nvPr/>
              </p:nvSpPr>
              <p:spPr>
                <a:xfrm>
                  <a:off x="687060" y="1211686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67" name="加算記号 1666"/>
                <p:cNvSpPr/>
                <p:nvPr/>
              </p:nvSpPr>
              <p:spPr bwMode="auto">
                <a:xfrm>
                  <a:off x="1069146" y="942094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8" name="グループ化 1667"/>
              <p:cNvGrpSpPr/>
              <p:nvPr/>
            </p:nvGrpSpPr>
            <p:grpSpPr>
              <a:xfrm>
                <a:off x="-199151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669" name="円/楕円 1668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0" name="円/楕円 1669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71" name="グループ化 1670"/>
              <p:cNvGrpSpPr/>
              <p:nvPr/>
            </p:nvGrpSpPr>
            <p:grpSpPr>
              <a:xfrm>
                <a:off x="-146573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672" name="円/楕円 1671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3" name="円/楕円 1672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74" name="円/楕円 1420"/>
              <p:cNvSpPr/>
              <p:nvPr/>
            </p:nvSpPr>
            <p:spPr bwMode="auto">
              <a:xfrm>
                <a:off x="-1728399" y="3572325"/>
                <a:ext cx="82112" cy="28017"/>
              </a:xfrm>
              <a:custGeom>
                <a:avLst/>
                <a:gdLst>
                  <a:gd name="connsiteX0" fmla="*/ 0 w 82112"/>
                  <a:gd name="connsiteY0" fmla="*/ 22860 h 45719"/>
                  <a:gd name="connsiteX1" fmla="*/ 41056 w 82112"/>
                  <a:gd name="connsiteY1" fmla="*/ 0 h 45719"/>
                  <a:gd name="connsiteX2" fmla="*/ 82112 w 82112"/>
                  <a:gd name="connsiteY2" fmla="*/ 22860 h 45719"/>
                  <a:gd name="connsiteX3" fmla="*/ 41056 w 82112"/>
                  <a:gd name="connsiteY3" fmla="*/ 45720 h 45719"/>
                  <a:gd name="connsiteX4" fmla="*/ 0 w 82112"/>
                  <a:gd name="connsiteY4" fmla="*/ 22860 h 45719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5157 h 28017"/>
                  <a:gd name="connsiteX1" fmla="*/ 39151 w 82112"/>
                  <a:gd name="connsiteY1" fmla="*/ 7062 h 28017"/>
                  <a:gd name="connsiteX2" fmla="*/ 82112 w 82112"/>
                  <a:gd name="connsiteY2" fmla="*/ 5157 h 28017"/>
                  <a:gd name="connsiteX3" fmla="*/ 41056 w 82112"/>
                  <a:gd name="connsiteY3" fmla="*/ 28017 h 28017"/>
                  <a:gd name="connsiteX4" fmla="*/ 0 w 82112"/>
                  <a:gd name="connsiteY4" fmla="*/ 5157 h 28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2112" h="28017">
                    <a:moveTo>
                      <a:pt x="0" y="5157"/>
                    </a:moveTo>
                    <a:cubicBezTo>
                      <a:pt x="0" y="-7468"/>
                      <a:pt x="16476" y="7062"/>
                      <a:pt x="39151" y="7062"/>
                    </a:cubicBezTo>
                    <a:cubicBezTo>
                      <a:pt x="61826" y="7062"/>
                      <a:pt x="82112" y="-7468"/>
                      <a:pt x="82112" y="5157"/>
                    </a:cubicBezTo>
                    <a:cubicBezTo>
                      <a:pt x="82112" y="17782"/>
                      <a:pt x="63731" y="28017"/>
                      <a:pt x="41056" y="28017"/>
                    </a:cubicBezTo>
                    <a:cubicBezTo>
                      <a:pt x="18381" y="28017"/>
                      <a:pt x="0" y="17782"/>
                      <a:pt x="0" y="5157"/>
                    </a:cubicBezTo>
                    <a:close/>
                  </a:path>
                </a:pathLst>
              </a:cu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675" name="月 1674"/>
              <p:cNvSpPr/>
              <p:nvPr/>
            </p:nvSpPr>
            <p:spPr bwMode="auto">
              <a:xfrm rot="4500000">
                <a:off x="-1439548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76" name="月 1675"/>
              <p:cNvSpPr/>
              <p:nvPr/>
            </p:nvSpPr>
            <p:spPr bwMode="auto">
              <a:xfrm rot="6300000">
                <a:off x="-1963423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/>
            <p:cNvGrpSpPr/>
            <p:nvPr/>
          </p:nvGrpSpPr>
          <p:grpSpPr>
            <a:xfrm>
              <a:off x="213239" y="3433175"/>
              <a:ext cx="2028424" cy="985590"/>
              <a:chOff x="3962851" y="1500900"/>
              <a:chExt cx="2028424" cy="985590"/>
            </a:xfrm>
          </p:grpSpPr>
          <p:grpSp>
            <p:nvGrpSpPr>
              <p:cNvPr id="687" name="グループ化 686"/>
              <p:cNvGrpSpPr/>
              <p:nvPr/>
            </p:nvGrpSpPr>
            <p:grpSpPr>
              <a:xfrm rot="900000">
                <a:off x="5121791" y="1500902"/>
                <a:ext cx="869484" cy="985588"/>
                <a:chOff x="4029471" y="2798930"/>
                <a:chExt cx="952879" cy="1080120"/>
              </a:xfrm>
              <a:solidFill>
                <a:srgbClr val="FFCC66"/>
              </a:solidFill>
            </p:grpSpPr>
            <p:sp>
              <p:nvSpPr>
                <p:cNvPr id="695" name="角丸四角形 694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6" name="角丸四角形 695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7" name="角丸四角形 696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8" name="角丸四角形 697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9" name="角丸四角形 698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0" name="角丸四角形 699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88" name="グループ化 687"/>
              <p:cNvGrpSpPr/>
              <p:nvPr/>
            </p:nvGrpSpPr>
            <p:grpSpPr>
              <a:xfrm rot="20700000" flipH="1">
                <a:off x="3962851" y="1500900"/>
                <a:ext cx="869482" cy="985588"/>
                <a:chOff x="4029471" y="2798930"/>
                <a:chExt cx="952879" cy="1080120"/>
              </a:xfrm>
              <a:solidFill>
                <a:srgbClr val="FFCC66"/>
              </a:solidFill>
            </p:grpSpPr>
            <p:sp>
              <p:nvSpPr>
                <p:cNvPr id="689" name="角丸四角形 688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0" name="角丸四角形 689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1" name="角丸四角形 690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2" name="角丸四角形 691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3" name="角丸四角形 692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4" name="角丸四角形 693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19" name="グループ化 118"/>
          <p:cNvGrpSpPr/>
          <p:nvPr/>
        </p:nvGrpSpPr>
        <p:grpSpPr>
          <a:xfrm>
            <a:off x="4230922" y="2639734"/>
            <a:ext cx="1748954" cy="1926319"/>
            <a:chOff x="4230922" y="2639734"/>
            <a:chExt cx="1748954" cy="1926319"/>
          </a:xfrm>
        </p:grpSpPr>
        <p:grpSp>
          <p:nvGrpSpPr>
            <p:cNvPr id="1718" name="グループ化 1717"/>
            <p:cNvGrpSpPr/>
            <p:nvPr/>
          </p:nvGrpSpPr>
          <p:grpSpPr>
            <a:xfrm>
              <a:off x="4230922" y="2639734"/>
              <a:ext cx="1163408" cy="1738132"/>
              <a:chOff x="-2260385" y="2639734"/>
              <a:chExt cx="1163408" cy="1738132"/>
            </a:xfrm>
          </p:grpSpPr>
          <p:sp>
            <p:nvSpPr>
              <p:cNvPr id="1719" name="フローチャート : 論理積ゲート 1718"/>
              <p:cNvSpPr/>
              <p:nvPr/>
            </p:nvSpPr>
            <p:spPr bwMode="auto">
              <a:xfrm rot="16200000">
                <a:off x="-2204992" y="2861389"/>
                <a:ext cx="1063186" cy="1063186"/>
              </a:xfrm>
              <a:prstGeom prst="flowChartDelay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20" name="片側の 2 つの角を丸めた四角形 1719"/>
              <p:cNvSpPr/>
              <p:nvPr/>
            </p:nvSpPr>
            <p:spPr bwMode="auto">
              <a:xfrm rot="10800000">
                <a:off x="-1878323" y="3704980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21" name="グループ化 1720"/>
              <p:cNvGrpSpPr/>
              <p:nvPr/>
            </p:nvGrpSpPr>
            <p:grpSpPr>
              <a:xfrm>
                <a:off x="-2207948" y="3856161"/>
                <a:ext cx="1057159" cy="521705"/>
                <a:chOff x="703887" y="1628022"/>
                <a:chExt cx="1057159" cy="521705"/>
              </a:xfrm>
            </p:grpSpPr>
            <p:sp>
              <p:nvSpPr>
                <p:cNvPr id="1754" name="片側の 2 つの角を丸めた四角形 1753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5" name="片側の 2 つの角を丸めた四角形 1754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6" name="片側の 2 つの角を丸めた四角形 1755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7" name="円/楕円 1756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58" name="円/楕円 1757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722" name="グループ化 1721"/>
              <p:cNvGrpSpPr/>
              <p:nvPr/>
            </p:nvGrpSpPr>
            <p:grpSpPr>
              <a:xfrm flipH="1">
                <a:off x="-1308719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1752" name="円/楕円 1751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53" name="円/楕円 1752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23" name="グループ化 1722"/>
              <p:cNvGrpSpPr/>
              <p:nvPr/>
            </p:nvGrpSpPr>
            <p:grpSpPr>
              <a:xfrm>
                <a:off x="-2260385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1750" name="円/楕円 1749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51" name="円/楕円 1750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724" name="円/楕円 1723"/>
              <p:cNvSpPr/>
              <p:nvPr/>
            </p:nvSpPr>
            <p:spPr>
              <a:xfrm>
                <a:off x="-2174212" y="2841552"/>
                <a:ext cx="996980" cy="1014004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5" name="円/楕円 1724"/>
              <p:cNvSpPr/>
              <p:nvPr/>
            </p:nvSpPr>
            <p:spPr>
              <a:xfrm>
                <a:off x="-2137387" y="2775271"/>
                <a:ext cx="923329" cy="1095196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6" name="月 1725"/>
              <p:cNvSpPr/>
              <p:nvPr/>
            </p:nvSpPr>
            <p:spPr>
              <a:xfrm rot="16200000" flipH="1" flipV="1">
                <a:off x="-1758388" y="3560240"/>
                <a:ext cx="145136" cy="28057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27" name="グループ化 1726"/>
              <p:cNvGrpSpPr/>
              <p:nvPr/>
            </p:nvGrpSpPr>
            <p:grpSpPr>
              <a:xfrm>
                <a:off x="-2176534" y="3046647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1746" name="グループ化 1745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748" name="月 1747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49" name="月 1748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747" name="月 1746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28" name="グループ化 1727"/>
              <p:cNvGrpSpPr/>
              <p:nvPr/>
            </p:nvGrpSpPr>
            <p:grpSpPr>
              <a:xfrm>
                <a:off x="-1527720" y="3046648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1742" name="グループ化 1741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744" name="月 1743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45" name="月 1744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743" name="月 1742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29" name="グループ化 1728"/>
              <p:cNvGrpSpPr/>
              <p:nvPr/>
            </p:nvGrpSpPr>
            <p:grpSpPr>
              <a:xfrm>
                <a:off x="-2214829" y="2639734"/>
                <a:ext cx="1078214" cy="985590"/>
                <a:chOff x="687060" y="718891"/>
                <a:chExt cx="1078214" cy="985590"/>
              </a:xfrm>
            </p:grpSpPr>
            <p:sp>
              <p:nvSpPr>
                <p:cNvPr id="1739" name="弦 1738"/>
                <p:cNvSpPr/>
                <p:nvPr/>
              </p:nvSpPr>
              <p:spPr>
                <a:xfrm>
                  <a:off x="730251" y="718891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40" name="角丸四角形 1739"/>
                <p:cNvSpPr/>
                <p:nvPr/>
              </p:nvSpPr>
              <p:spPr>
                <a:xfrm>
                  <a:off x="687060" y="1211686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41" name="加算記号 1740"/>
                <p:cNvSpPr/>
                <p:nvPr/>
              </p:nvSpPr>
              <p:spPr bwMode="auto">
                <a:xfrm>
                  <a:off x="1069146" y="942094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30" name="グループ化 1729"/>
              <p:cNvGrpSpPr/>
              <p:nvPr/>
            </p:nvGrpSpPr>
            <p:grpSpPr>
              <a:xfrm>
                <a:off x="-199151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737" name="円/楕円 1736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38" name="円/楕円 1737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31" name="グループ化 1730"/>
              <p:cNvGrpSpPr/>
              <p:nvPr/>
            </p:nvGrpSpPr>
            <p:grpSpPr>
              <a:xfrm>
                <a:off x="-146573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735" name="円/楕円 1734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36" name="円/楕円 1735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32" name="円/楕円 1420"/>
              <p:cNvSpPr/>
              <p:nvPr/>
            </p:nvSpPr>
            <p:spPr bwMode="auto">
              <a:xfrm>
                <a:off x="-1728399" y="3572325"/>
                <a:ext cx="82112" cy="28017"/>
              </a:xfrm>
              <a:custGeom>
                <a:avLst/>
                <a:gdLst>
                  <a:gd name="connsiteX0" fmla="*/ 0 w 82112"/>
                  <a:gd name="connsiteY0" fmla="*/ 22860 h 45719"/>
                  <a:gd name="connsiteX1" fmla="*/ 41056 w 82112"/>
                  <a:gd name="connsiteY1" fmla="*/ 0 h 45719"/>
                  <a:gd name="connsiteX2" fmla="*/ 82112 w 82112"/>
                  <a:gd name="connsiteY2" fmla="*/ 22860 h 45719"/>
                  <a:gd name="connsiteX3" fmla="*/ 41056 w 82112"/>
                  <a:gd name="connsiteY3" fmla="*/ 45720 h 45719"/>
                  <a:gd name="connsiteX4" fmla="*/ 0 w 82112"/>
                  <a:gd name="connsiteY4" fmla="*/ 22860 h 45719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5157 h 28017"/>
                  <a:gd name="connsiteX1" fmla="*/ 39151 w 82112"/>
                  <a:gd name="connsiteY1" fmla="*/ 7062 h 28017"/>
                  <a:gd name="connsiteX2" fmla="*/ 82112 w 82112"/>
                  <a:gd name="connsiteY2" fmla="*/ 5157 h 28017"/>
                  <a:gd name="connsiteX3" fmla="*/ 41056 w 82112"/>
                  <a:gd name="connsiteY3" fmla="*/ 28017 h 28017"/>
                  <a:gd name="connsiteX4" fmla="*/ 0 w 82112"/>
                  <a:gd name="connsiteY4" fmla="*/ 5157 h 28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2112" h="28017">
                    <a:moveTo>
                      <a:pt x="0" y="5157"/>
                    </a:moveTo>
                    <a:cubicBezTo>
                      <a:pt x="0" y="-7468"/>
                      <a:pt x="16476" y="7062"/>
                      <a:pt x="39151" y="7062"/>
                    </a:cubicBezTo>
                    <a:cubicBezTo>
                      <a:pt x="61826" y="7062"/>
                      <a:pt x="82112" y="-7468"/>
                      <a:pt x="82112" y="5157"/>
                    </a:cubicBezTo>
                    <a:cubicBezTo>
                      <a:pt x="82112" y="17782"/>
                      <a:pt x="63731" y="28017"/>
                      <a:pt x="41056" y="28017"/>
                    </a:cubicBezTo>
                    <a:cubicBezTo>
                      <a:pt x="18381" y="28017"/>
                      <a:pt x="0" y="17782"/>
                      <a:pt x="0" y="5157"/>
                    </a:cubicBezTo>
                    <a:close/>
                  </a:path>
                </a:pathLst>
              </a:cu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733" name="月 1732"/>
              <p:cNvSpPr/>
              <p:nvPr/>
            </p:nvSpPr>
            <p:spPr bwMode="auto">
              <a:xfrm rot="4500000">
                <a:off x="-1439548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34" name="月 1733"/>
              <p:cNvSpPr/>
              <p:nvPr/>
            </p:nvSpPr>
            <p:spPr bwMode="auto">
              <a:xfrm rot="6300000">
                <a:off x="-1963423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64" name="グループ化 863"/>
            <p:cNvGrpSpPr/>
            <p:nvPr/>
          </p:nvGrpSpPr>
          <p:grpSpPr>
            <a:xfrm>
              <a:off x="4732932" y="3152603"/>
              <a:ext cx="1246944" cy="1413450"/>
              <a:chOff x="8741969" y="3216768"/>
              <a:chExt cx="1246944" cy="1413450"/>
            </a:xfrm>
          </p:grpSpPr>
          <p:grpSp>
            <p:nvGrpSpPr>
              <p:cNvPr id="869" name="グループ化 868"/>
              <p:cNvGrpSpPr/>
              <p:nvPr/>
            </p:nvGrpSpPr>
            <p:grpSpPr>
              <a:xfrm rot="900000">
                <a:off x="8741969" y="3216768"/>
                <a:ext cx="1246944" cy="1413450"/>
                <a:chOff x="4029471" y="2798930"/>
                <a:chExt cx="952879" cy="1080120"/>
              </a:xfrm>
              <a:solidFill>
                <a:schemeClr val="tx1"/>
              </a:solidFill>
            </p:grpSpPr>
            <p:sp>
              <p:nvSpPr>
                <p:cNvPr id="871" name="角丸四角形 870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2" name="角丸四角形 871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3" name="角丸四角形 872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4" name="角丸四角形 873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5" name="角丸四角形 874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8" name="角丸四角形 897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70" name="テキスト ボックス 869"/>
              <p:cNvSpPr txBox="1"/>
              <p:nvPr/>
            </p:nvSpPr>
            <p:spPr>
              <a:xfrm rot="900000">
                <a:off x="9168327" y="4155676"/>
                <a:ext cx="547176" cy="27686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dirty="0" smtClean="0">
                    <a:latin typeface="Impact" panose="020B0806030902050204" pitchFamily="34" charset="0"/>
                  </a:rPr>
                  <a:t>NO!</a:t>
                </a:r>
                <a:endParaRPr kumimoji="1" lang="ja-JP" altLang="en-US" dirty="0">
                  <a:latin typeface="Impact" panose="020B0806030902050204" pitchFamily="34" charset="0"/>
                </a:endParaRPr>
              </a:p>
            </p:txBody>
          </p:sp>
        </p:grpSp>
      </p:grpSp>
      <p:grpSp>
        <p:nvGrpSpPr>
          <p:cNvPr id="117" name="グループ化 116"/>
          <p:cNvGrpSpPr/>
          <p:nvPr/>
        </p:nvGrpSpPr>
        <p:grpSpPr>
          <a:xfrm>
            <a:off x="8069029" y="2333373"/>
            <a:ext cx="1303889" cy="2043887"/>
            <a:chOff x="8069029" y="2333373"/>
            <a:chExt cx="1303889" cy="2043887"/>
          </a:xfrm>
        </p:grpSpPr>
        <p:sp>
          <p:nvSpPr>
            <p:cNvPr id="1794" name="フローチャート : 論理積ゲート 1793"/>
            <p:cNvSpPr/>
            <p:nvPr/>
          </p:nvSpPr>
          <p:spPr bwMode="auto">
            <a:xfrm rot="16200000">
              <a:off x="8187604" y="2828173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片側の 2 つの角を丸めた四角形 430"/>
            <p:cNvSpPr/>
            <p:nvPr/>
          </p:nvSpPr>
          <p:spPr bwMode="auto">
            <a:xfrm rot="10800000">
              <a:off x="8521678" y="3704374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795" name="グループ化 1794"/>
            <p:cNvGrpSpPr/>
            <p:nvPr/>
          </p:nvGrpSpPr>
          <p:grpSpPr>
            <a:xfrm flipH="1">
              <a:off x="9083877" y="3287782"/>
              <a:ext cx="211742" cy="344150"/>
              <a:chOff x="641504" y="1340336"/>
              <a:chExt cx="260312" cy="345587"/>
            </a:xfrm>
          </p:grpSpPr>
          <p:sp>
            <p:nvSpPr>
              <p:cNvPr id="1796" name="円/楕円 1795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97" name="円/楕円 1796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98" name="グループ化 1797"/>
            <p:cNvGrpSpPr/>
            <p:nvPr/>
          </p:nvGrpSpPr>
          <p:grpSpPr>
            <a:xfrm>
              <a:off x="8132211" y="3287782"/>
              <a:ext cx="211742" cy="344150"/>
              <a:chOff x="641504" y="1340336"/>
              <a:chExt cx="260312" cy="345587"/>
            </a:xfrm>
          </p:grpSpPr>
          <p:sp>
            <p:nvSpPr>
              <p:cNvPr id="1799" name="円/楕円 1798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00" name="円/楕円 1799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801" name="円/楕円 1800"/>
            <p:cNvSpPr/>
            <p:nvPr/>
          </p:nvSpPr>
          <p:spPr>
            <a:xfrm>
              <a:off x="8218384" y="2808336"/>
              <a:ext cx="996980" cy="1014610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802" name="円/楕円 1801"/>
            <p:cNvSpPr/>
            <p:nvPr/>
          </p:nvSpPr>
          <p:spPr>
            <a:xfrm>
              <a:off x="8255209" y="2742055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803" name="月 1802"/>
            <p:cNvSpPr/>
            <p:nvPr/>
          </p:nvSpPr>
          <p:spPr>
            <a:xfrm rot="16200000" flipV="1">
              <a:off x="8641102" y="3537468"/>
              <a:ext cx="131356" cy="291788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804" name="グループ化 1803"/>
            <p:cNvGrpSpPr/>
            <p:nvPr/>
          </p:nvGrpSpPr>
          <p:grpSpPr>
            <a:xfrm>
              <a:off x="8216062" y="3013431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805" name="グループ化 1804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807" name="月 1806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8" name="月 1807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06" name="月 1805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09" name="グループ化 1808"/>
            <p:cNvGrpSpPr/>
            <p:nvPr/>
          </p:nvGrpSpPr>
          <p:grpSpPr>
            <a:xfrm>
              <a:off x="8864876" y="3013432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810" name="グループ化 1809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812" name="月 1811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3" name="月 1812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11" name="月 1810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14" name="グループ化 1813"/>
            <p:cNvGrpSpPr/>
            <p:nvPr/>
          </p:nvGrpSpPr>
          <p:grpSpPr>
            <a:xfrm>
              <a:off x="8177767" y="2606518"/>
              <a:ext cx="1078214" cy="985590"/>
              <a:chOff x="687060" y="718891"/>
              <a:chExt cx="1078214" cy="985590"/>
            </a:xfrm>
          </p:grpSpPr>
          <p:sp>
            <p:nvSpPr>
              <p:cNvPr id="1815" name="弦 1814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16" name="角丸四角形 1815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17" name="加算記号 1816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18" name="グループ化 1817"/>
            <p:cNvGrpSpPr/>
            <p:nvPr/>
          </p:nvGrpSpPr>
          <p:grpSpPr>
            <a:xfrm>
              <a:off x="8401085" y="3292309"/>
              <a:ext cx="115340" cy="180509"/>
              <a:chOff x="910378" y="1417475"/>
              <a:chExt cx="115340" cy="180509"/>
            </a:xfrm>
          </p:grpSpPr>
          <p:sp>
            <p:nvSpPr>
              <p:cNvPr id="1819" name="円/楕円 1818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20" name="円/楕円 1819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21" name="グループ化 1820"/>
            <p:cNvGrpSpPr/>
            <p:nvPr/>
          </p:nvGrpSpPr>
          <p:grpSpPr>
            <a:xfrm>
              <a:off x="8926865" y="3292309"/>
              <a:ext cx="115340" cy="180509"/>
              <a:chOff x="910378" y="1417475"/>
              <a:chExt cx="115340" cy="180509"/>
            </a:xfrm>
          </p:grpSpPr>
          <p:sp>
            <p:nvSpPr>
              <p:cNvPr id="1822" name="円/楕円 1821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23" name="円/楕円 1822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24" name="円/楕円 1420"/>
            <p:cNvSpPr/>
            <p:nvPr/>
          </p:nvSpPr>
          <p:spPr bwMode="auto">
            <a:xfrm>
              <a:off x="8664198" y="3593439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825" name="月 1824"/>
            <p:cNvSpPr/>
            <p:nvPr/>
          </p:nvSpPr>
          <p:spPr bwMode="auto">
            <a:xfrm rot="5400000">
              <a:off x="8953048" y="3084172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26" name="月 1825"/>
            <p:cNvSpPr/>
            <p:nvPr/>
          </p:nvSpPr>
          <p:spPr bwMode="auto">
            <a:xfrm rot="5400000">
              <a:off x="8429173" y="3084172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9" name="片側の 2 つの角を丸めた四角形 428"/>
            <p:cNvSpPr/>
            <p:nvPr/>
          </p:nvSpPr>
          <p:spPr bwMode="auto">
            <a:xfrm>
              <a:off x="8192053" y="3855555"/>
              <a:ext cx="1057159" cy="521705"/>
            </a:xfrm>
            <a:prstGeom prst="round2SameRect">
              <a:avLst>
                <a:gd name="adj1" fmla="val 47928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円/楕円 439"/>
            <p:cNvSpPr/>
            <p:nvPr/>
          </p:nvSpPr>
          <p:spPr bwMode="auto">
            <a:xfrm>
              <a:off x="8666741" y="3990219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1" name="円/楕円 440"/>
            <p:cNvSpPr/>
            <p:nvPr/>
          </p:nvSpPr>
          <p:spPr bwMode="auto">
            <a:xfrm>
              <a:off x="8666741" y="4214076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49" name="グループ化 448"/>
            <p:cNvGrpSpPr/>
            <p:nvPr/>
          </p:nvGrpSpPr>
          <p:grpSpPr>
            <a:xfrm rot="366635">
              <a:off x="8794689" y="2333373"/>
              <a:ext cx="578229" cy="655440"/>
              <a:chOff x="4029471" y="2798930"/>
              <a:chExt cx="952879" cy="1080120"/>
            </a:xfrm>
            <a:solidFill>
              <a:srgbClr val="FFCC66"/>
            </a:solidFill>
          </p:grpSpPr>
          <p:sp>
            <p:nvSpPr>
              <p:cNvPr id="453" name="角丸四角形 452"/>
              <p:cNvSpPr/>
              <p:nvPr/>
            </p:nvSpPr>
            <p:spPr bwMode="auto">
              <a:xfrm rot="1800000">
                <a:off x="4029471" y="3426699"/>
                <a:ext cx="505053" cy="180020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4" name="角丸四角形 453"/>
              <p:cNvSpPr/>
              <p:nvPr/>
            </p:nvSpPr>
            <p:spPr bwMode="auto">
              <a:xfrm rot="4500000">
                <a:off x="4093884" y="3173328"/>
                <a:ext cx="645523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5" name="角丸四角形 454"/>
              <p:cNvSpPr/>
              <p:nvPr/>
            </p:nvSpPr>
            <p:spPr bwMode="auto">
              <a:xfrm rot="5400000">
                <a:off x="4234152" y="3082354"/>
                <a:ext cx="720616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6" name="角丸四角形 455"/>
              <p:cNvSpPr/>
              <p:nvPr/>
            </p:nvSpPr>
            <p:spPr bwMode="auto">
              <a:xfrm rot="6300000">
                <a:off x="4451464" y="3134656"/>
                <a:ext cx="645523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7" name="角丸四角形 456"/>
              <p:cNvSpPr/>
              <p:nvPr/>
            </p:nvSpPr>
            <p:spPr bwMode="auto">
              <a:xfrm rot="7070487">
                <a:off x="4632129" y="3251555"/>
                <a:ext cx="567871" cy="1325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8" name="角丸四角形 457"/>
              <p:cNvSpPr/>
              <p:nvPr/>
            </p:nvSpPr>
            <p:spPr bwMode="auto">
              <a:xfrm>
                <a:off x="4377899" y="3312495"/>
                <a:ext cx="530096" cy="566555"/>
              </a:xfrm>
              <a:prstGeom prst="roundRect">
                <a:avLst>
                  <a:gd name="adj" fmla="val 385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0" name="グループ化 459"/>
            <p:cNvGrpSpPr/>
            <p:nvPr/>
          </p:nvGrpSpPr>
          <p:grpSpPr>
            <a:xfrm rot="21233365" flipH="1">
              <a:off x="8069029" y="2333373"/>
              <a:ext cx="578229" cy="655440"/>
              <a:chOff x="4029471" y="2798930"/>
              <a:chExt cx="952879" cy="1080120"/>
            </a:xfrm>
            <a:solidFill>
              <a:srgbClr val="FFCC66"/>
            </a:solidFill>
          </p:grpSpPr>
          <p:sp>
            <p:nvSpPr>
              <p:cNvPr id="464" name="角丸四角形 463"/>
              <p:cNvSpPr/>
              <p:nvPr/>
            </p:nvSpPr>
            <p:spPr bwMode="auto">
              <a:xfrm rot="1800000">
                <a:off x="4029471" y="3426699"/>
                <a:ext cx="505053" cy="180020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5" name="角丸四角形 464"/>
              <p:cNvSpPr/>
              <p:nvPr/>
            </p:nvSpPr>
            <p:spPr bwMode="auto">
              <a:xfrm rot="4500000">
                <a:off x="4093884" y="3173328"/>
                <a:ext cx="645523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6" name="角丸四角形 465"/>
              <p:cNvSpPr/>
              <p:nvPr/>
            </p:nvSpPr>
            <p:spPr bwMode="auto">
              <a:xfrm rot="5400000">
                <a:off x="4234152" y="3082354"/>
                <a:ext cx="720616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角丸四角形 466"/>
              <p:cNvSpPr/>
              <p:nvPr/>
            </p:nvSpPr>
            <p:spPr bwMode="auto">
              <a:xfrm rot="6300000">
                <a:off x="4451464" y="3134656"/>
                <a:ext cx="645523" cy="153768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角丸四角形 467"/>
              <p:cNvSpPr/>
              <p:nvPr/>
            </p:nvSpPr>
            <p:spPr bwMode="auto">
              <a:xfrm rot="7070487">
                <a:off x="4632129" y="3251555"/>
                <a:ext cx="567871" cy="1325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角丸四角形 468"/>
              <p:cNvSpPr/>
              <p:nvPr/>
            </p:nvSpPr>
            <p:spPr bwMode="auto">
              <a:xfrm>
                <a:off x="4377899" y="3312495"/>
                <a:ext cx="530096" cy="566555"/>
              </a:xfrm>
              <a:prstGeom prst="roundRect">
                <a:avLst>
                  <a:gd name="adj" fmla="val 385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64" name="角丸四角形 1263"/>
            <p:cNvSpPr/>
            <p:nvPr/>
          </p:nvSpPr>
          <p:spPr bwMode="auto">
            <a:xfrm rot="5486170" flipH="1">
              <a:off x="8529662" y="3460032"/>
              <a:ext cx="1192493" cy="263664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5" name="正方形/長方形 1264"/>
            <p:cNvSpPr/>
            <p:nvPr/>
          </p:nvSpPr>
          <p:spPr bwMode="auto">
            <a:xfrm rot="5486170" flipH="1">
              <a:off x="9044487" y="2916981"/>
              <a:ext cx="190074" cy="263664"/>
            </a:xfrm>
            <a:prstGeom prst="rect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6" name="角丸四角形 1265"/>
            <p:cNvSpPr/>
            <p:nvPr/>
          </p:nvSpPr>
          <p:spPr bwMode="auto">
            <a:xfrm rot="16113830">
              <a:off x="7719791" y="3460032"/>
              <a:ext cx="1192493" cy="263664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7" name="正方形/長方形 1266"/>
            <p:cNvSpPr/>
            <p:nvPr/>
          </p:nvSpPr>
          <p:spPr bwMode="auto">
            <a:xfrm rot="16113830">
              <a:off x="8207385" y="2916981"/>
              <a:ext cx="190074" cy="263664"/>
            </a:xfrm>
            <a:prstGeom prst="rect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8" name="片側の 2 つの角を丸めた四角形 1267"/>
            <p:cNvSpPr/>
            <p:nvPr/>
          </p:nvSpPr>
          <p:spPr bwMode="auto">
            <a:xfrm rot="10800000">
              <a:off x="8328369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9" name="片側の 2 つの角を丸めた四角形 1268"/>
            <p:cNvSpPr/>
            <p:nvPr/>
          </p:nvSpPr>
          <p:spPr bwMode="auto">
            <a:xfrm rot="10800000">
              <a:off x="8831481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4" name="グループ化 113"/>
          <p:cNvGrpSpPr/>
          <p:nvPr/>
        </p:nvGrpSpPr>
        <p:grpSpPr>
          <a:xfrm>
            <a:off x="4360147" y="4567418"/>
            <a:ext cx="1494079" cy="1738132"/>
            <a:chOff x="4360147" y="4567418"/>
            <a:chExt cx="1494079" cy="1738132"/>
          </a:xfrm>
        </p:grpSpPr>
        <p:grpSp>
          <p:nvGrpSpPr>
            <p:cNvPr id="1969" name="グループ化 1968"/>
            <p:cNvGrpSpPr/>
            <p:nvPr/>
          </p:nvGrpSpPr>
          <p:grpSpPr>
            <a:xfrm>
              <a:off x="4360147" y="4567418"/>
              <a:ext cx="1163408" cy="1738132"/>
              <a:chOff x="-2260385" y="2639734"/>
              <a:chExt cx="1163408" cy="1738132"/>
            </a:xfrm>
          </p:grpSpPr>
          <p:sp>
            <p:nvSpPr>
              <p:cNvPr id="1970" name="フローチャート : 論理積ゲート 1969"/>
              <p:cNvSpPr/>
              <p:nvPr/>
            </p:nvSpPr>
            <p:spPr bwMode="auto">
              <a:xfrm rot="16200000">
                <a:off x="-2204992" y="2861389"/>
                <a:ext cx="1063186" cy="1063186"/>
              </a:xfrm>
              <a:prstGeom prst="flowChartDelay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71" name="片側の 2 つの角を丸めた四角形 1970"/>
              <p:cNvSpPr/>
              <p:nvPr/>
            </p:nvSpPr>
            <p:spPr bwMode="auto">
              <a:xfrm rot="10800000">
                <a:off x="-1878323" y="3704980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72" name="グループ化 1971"/>
              <p:cNvGrpSpPr/>
              <p:nvPr/>
            </p:nvGrpSpPr>
            <p:grpSpPr>
              <a:xfrm>
                <a:off x="-2207948" y="3856161"/>
                <a:ext cx="1057159" cy="521705"/>
                <a:chOff x="703887" y="1628022"/>
                <a:chExt cx="1057159" cy="521705"/>
              </a:xfrm>
            </p:grpSpPr>
            <p:sp>
              <p:nvSpPr>
                <p:cNvPr id="2005" name="片側の 2 つの角を丸めた四角形 2004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06" name="片側の 2 つの角を丸めた四角形 2005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07" name="片側の 2 つの角を丸めた四角形 2006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08" name="円/楕円 2007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9" name="円/楕円 2008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973" name="グループ化 1972"/>
              <p:cNvGrpSpPr/>
              <p:nvPr/>
            </p:nvGrpSpPr>
            <p:grpSpPr>
              <a:xfrm flipH="1">
                <a:off x="-1308719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2003" name="円/楕円 2002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4" name="円/楕円 2003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74" name="グループ化 1973"/>
              <p:cNvGrpSpPr/>
              <p:nvPr/>
            </p:nvGrpSpPr>
            <p:grpSpPr>
              <a:xfrm>
                <a:off x="-2260385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2001" name="円/楕円 2000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2" name="円/楕円 2001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75" name="円/楕円 1974"/>
              <p:cNvSpPr/>
              <p:nvPr/>
            </p:nvSpPr>
            <p:spPr>
              <a:xfrm>
                <a:off x="-2174212" y="2841552"/>
                <a:ext cx="996980" cy="1014004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76" name="円/楕円 1975"/>
              <p:cNvSpPr/>
              <p:nvPr/>
            </p:nvSpPr>
            <p:spPr>
              <a:xfrm>
                <a:off x="-2137387" y="2775271"/>
                <a:ext cx="923329" cy="1095196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77" name="月 1976"/>
              <p:cNvSpPr/>
              <p:nvPr/>
            </p:nvSpPr>
            <p:spPr>
              <a:xfrm rot="16200000" flipH="1" flipV="1">
                <a:off x="-1758388" y="3560240"/>
                <a:ext cx="145136" cy="28057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978" name="グループ化 1977"/>
              <p:cNvGrpSpPr/>
              <p:nvPr/>
            </p:nvGrpSpPr>
            <p:grpSpPr>
              <a:xfrm>
                <a:off x="-2176534" y="3046647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1997" name="グループ化 1996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999" name="月 1998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00" name="月 1999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998" name="月 1997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9" name="グループ化 1978"/>
              <p:cNvGrpSpPr/>
              <p:nvPr/>
            </p:nvGrpSpPr>
            <p:grpSpPr>
              <a:xfrm>
                <a:off x="-1527720" y="3046648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1993" name="グループ化 1992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1995" name="月 1994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96" name="月 1995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994" name="月 1993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80" name="グループ化 1979"/>
              <p:cNvGrpSpPr/>
              <p:nvPr/>
            </p:nvGrpSpPr>
            <p:grpSpPr>
              <a:xfrm>
                <a:off x="-2214829" y="2639734"/>
                <a:ext cx="1078214" cy="985590"/>
                <a:chOff x="687060" y="718891"/>
                <a:chExt cx="1078214" cy="985590"/>
              </a:xfrm>
            </p:grpSpPr>
            <p:sp>
              <p:nvSpPr>
                <p:cNvPr id="1990" name="弦 1989"/>
                <p:cNvSpPr/>
                <p:nvPr/>
              </p:nvSpPr>
              <p:spPr>
                <a:xfrm>
                  <a:off x="730251" y="718891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1" name="角丸四角形 1990"/>
                <p:cNvSpPr/>
                <p:nvPr/>
              </p:nvSpPr>
              <p:spPr>
                <a:xfrm>
                  <a:off x="687060" y="1211686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2" name="加算記号 1991"/>
                <p:cNvSpPr/>
                <p:nvPr/>
              </p:nvSpPr>
              <p:spPr bwMode="auto">
                <a:xfrm>
                  <a:off x="1069146" y="942094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81" name="グループ化 1980"/>
              <p:cNvGrpSpPr/>
              <p:nvPr/>
            </p:nvGrpSpPr>
            <p:grpSpPr>
              <a:xfrm>
                <a:off x="-199151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988" name="円/楕円 1987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89" name="円/楕円 1988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82" name="グループ化 1981"/>
              <p:cNvGrpSpPr/>
              <p:nvPr/>
            </p:nvGrpSpPr>
            <p:grpSpPr>
              <a:xfrm>
                <a:off x="-146573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1986" name="円/楕円 1985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87" name="円/楕円 1986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83" name="円/楕円 1420"/>
              <p:cNvSpPr/>
              <p:nvPr/>
            </p:nvSpPr>
            <p:spPr bwMode="auto">
              <a:xfrm>
                <a:off x="-1728399" y="3572325"/>
                <a:ext cx="82112" cy="28017"/>
              </a:xfrm>
              <a:custGeom>
                <a:avLst/>
                <a:gdLst>
                  <a:gd name="connsiteX0" fmla="*/ 0 w 82112"/>
                  <a:gd name="connsiteY0" fmla="*/ 22860 h 45719"/>
                  <a:gd name="connsiteX1" fmla="*/ 41056 w 82112"/>
                  <a:gd name="connsiteY1" fmla="*/ 0 h 45719"/>
                  <a:gd name="connsiteX2" fmla="*/ 82112 w 82112"/>
                  <a:gd name="connsiteY2" fmla="*/ 22860 h 45719"/>
                  <a:gd name="connsiteX3" fmla="*/ 41056 w 82112"/>
                  <a:gd name="connsiteY3" fmla="*/ 45720 h 45719"/>
                  <a:gd name="connsiteX4" fmla="*/ 0 w 82112"/>
                  <a:gd name="connsiteY4" fmla="*/ 22860 h 45719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5157 h 28017"/>
                  <a:gd name="connsiteX1" fmla="*/ 39151 w 82112"/>
                  <a:gd name="connsiteY1" fmla="*/ 7062 h 28017"/>
                  <a:gd name="connsiteX2" fmla="*/ 82112 w 82112"/>
                  <a:gd name="connsiteY2" fmla="*/ 5157 h 28017"/>
                  <a:gd name="connsiteX3" fmla="*/ 41056 w 82112"/>
                  <a:gd name="connsiteY3" fmla="*/ 28017 h 28017"/>
                  <a:gd name="connsiteX4" fmla="*/ 0 w 82112"/>
                  <a:gd name="connsiteY4" fmla="*/ 5157 h 28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2112" h="28017">
                    <a:moveTo>
                      <a:pt x="0" y="5157"/>
                    </a:moveTo>
                    <a:cubicBezTo>
                      <a:pt x="0" y="-7468"/>
                      <a:pt x="16476" y="7062"/>
                      <a:pt x="39151" y="7062"/>
                    </a:cubicBezTo>
                    <a:cubicBezTo>
                      <a:pt x="61826" y="7062"/>
                      <a:pt x="82112" y="-7468"/>
                      <a:pt x="82112" y="5157"/>
                    </a:cubicBezTo>
                    <a:cubicBezTo>
                      <a:pt x="82112" y="17782"/>
                      <a:pt x="63731" y="28017"/>
                      <a:pt x="41056" y="28017"/>
                    </a:cubicBezTo>
                    <a:cubicBezTo>
                      <a:pt x="18381" y="28017"/>
                      <a:pt x="0" y="17782"/>
                      <a:pt x="0" y="5157"/>
                    </a:cubicBezTo>
                    <a:close/>
                  </a:path>
                </a:pathLst>
              </a:cu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984" name="月 1983"/>
              <p:cNvSpPr/>
              <p:nvPr/>
            </p:nvSpPr>
            <p:spPr bwMode="auto">
              <a:xfrm rot="4500000">
                <a:off x="-1439548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5" name="月 1984"/>
              <p:cNvSpPr/>
              <p:nvPr/>
            </p:nvSpPr>
            <p:spPr bwMode="auto">
              <a:xfrm rot="6300000">
                <a:off x="-1963423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" name="グループ化 100"/>
            <p:cNvGrpSpPr/>
            <p:nvPr/>
          </p:nvGrpSpPr>
          <p:grpSpPr>
            <a:xfrm>
              <a:off x="4983512" y="4568813"/>
              <a:ext cx="870714" cy="1342798"/>
              <a:chOff x="4983512" y="4568813"/>
              <a:chExt cx="870714" cy="1342798"/>
            </a:xfrm>
          </p:grpSpPr>
          <p:sp>
            <p:nvSpPr>
              <p:cNvPr id="602" name="L 字 601"/>
              <p:cNvSpPr/>
              <p:nvPr/>
            </p:nvSpPr>
            <p:spPr bwMode="auto">
              <a:xfrm rot="13500000">
                <a:off x="4983512" y="5040897"/>
                <a:ext cx="870714" cy="870714"/>
              </a:xfrm>
              <a:prstGeom prst="corner">
                <a:avLst>
                  <a:gd name="adj1" fmla="val 26935"/>
                  <a:gd name="adj2" fmla="val 27285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03" name="グループ化 602"/>
              <p:cNvGrpSpPr/>
              <p:nvPr/>
            </p:nvGrpSpPr>
            <p:grpSpPr>
              <a:xfrm rot="2700000" flipH="1">
                <a:off x="4926645" y="4723640"/>
                <a:ext cx="614025" cy="304372"/>
                <a:chOff x="3644509" y="2528901"/>
                <a:chExt cx="564796" cy="279969"/>
              </a:xfrm>
            </p:grpSpPr>
            <p:sp>
              <p:nvSpPr>
                <p:cNvPr id="604" name="角丸四角形 603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5" name="角丸四角形 604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6" name="角丸四角形 605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7" name="角丸四角形 606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8" name="正方形/長方形 607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10" name="グループ化 109"/>
          <p:cNvGrpSpPr/>
          <p:nvPr/>
        </p:nvGrpSpPr>
        <p:grpSpPr>
          <a:xfrm>
            <a:off x="641504" y="688899"/>
            <a:ext cx="1163408" cy="1752436"/>
            <a:chOff x="641504" y="688899"/>
            <a:chExt cx="1163408" cy="1752436"/>
          </a:xfrm>
        </p:grpSpPr>
        <p:sp>
          <p:nvSpPr>
            <p:cNvPr id="23" name="フローチャート : 論理積ゲート 22"/>
            <p:cNvSpPr/>
            <p:nvPr/>
          </p:nvSpPr>
          <p:spPr bwMode="auto">
            <a:xfrm rot="16200000">
              <a:off x="696897" y="910554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29" name="グループ化 928"/>
            <p:cNvGrpSpPr/>
            <p:nvPr/>
          </p:nvGrpSpPr>
          <p:grpSpPr>
            <a:xfrm flipH="1">
              <a:off x="1593170" y="1370163"/>
              <a:ext cx="211742" cy="344150"/>
              <a:chOff x="641504" y="1340336"/>
              <a:chExt cx="260312" cy="345587"/>
            </a:xfrm>
          </p:grpSpPr>
          <p:sp>
            <p:nvSpPr>
              <p:cNvPr id="930" name="円/楕円 929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31" name="円/楕円 930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4" name="グループ化 23"/>
            <p:cNvGrpSpPr/>
            <p:nvPr/>
          </p:nvGrpSpPr>
          <p:grpSpPr>
            <a:xfrm>
              <a:off x="641504" y="1370163"/>
              <a:ext cx="211742" cy="344150"/>
              <a:chOff x="641504" y="1340336"/>
              <a:chExt cx="260312" cy="345587"/>
            </a:xfrm>
          </p:grpSpPr>
          <p:sp>
            <p:nvSpPr>
              <p:cNvPr id="916" name="円/楕円 915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8" name="円/楕円 927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19" name="円/楕円 1118"/>
            <p:cNvSpPr/>
            <p:nvPr/>
          </p:nvSpPr>
          <p:spPr>
            <a:xfrm>
              <a:off x="727677" y="890717"/>
              <a:ext cx="996980" cy="1014610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0" name="片側の 2 つの角を丸めた四角形 1119"/>
            <p:cNvSpPr/>
            <p:nvPr/>
          </p:nvSpPr>
          <p:spPr bwMode="auto">
            <a:xfrm>
              <a:off x="698803" y="1919630"/>
              <a:ext cx="1057159" cy="521705"/>
            </a:xfrm>
            <a:prstGeom prst="round2SameRect">
              <a:avLst>
                <a:gd name="adj1" fmla="val 47928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1" name="片側の 2 つの角を丸めた四角形 1120"/>
            <p:cNvSpPr/>
            <p:nvPr/>
          </p:nvSpPr>
          <p:spPr bwMode="auto">
            <a:xfrm rot="10800000">
              <a:off x="835119" y="2144782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2" name="片側の 2 つの角を丸めた四角形 1121"/>
            <p:cNvSpPr/>
            <p:nvPr/>
          </p:nvSpPr>
          <p:spPr bwMode="auto">
            <a:xfrm rot="10800000">
              <a:off x="1338231" y="2144782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3" name="片側の 2 つの角を丸めた四角形 1122"/>
            <p:cNvSpPr/>
            <p:nvPr/>
          </p:nvSpPr>
          <p:spPr bwMode="auto">
            <a:xfrm rot="10800000">
              <a:off x="1028428" y="1768449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4" name="円/楕円 1123"/>
            <p:cNvSpPr/>
            <p:nvPr/>
          </p:nvSpPr>
          <p:spPr>
            <a:xfrm>
              <a:off x="764502" y="824436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1" name="月 1130"/>
            <p:cNvSpPr/>
            <p:nvPr/>
          </p:nvSpPr>
          <p:spPr>
            <a:xfrm rot="16200000" flipV="1">
              <a:off x="1193213" y="1689464"/>
              <a:ext cx="45720" cy="152558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2" name="円/楕円 1131"/>
            <p:cNvSpPr/>
            <p:nvPr/>
          </p:nvSpPr>
          <p:spPr bwMode="auto">
            <a:xfrm>
              <a:off x="1173491" y="2054294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33" name="円/楕円 1132"/>
            <p:cNvSpPr/>
            <p:nvPr/>
          </p:nvSpPr>
          <p:spPr bwMode="auto">
            <a:xfrm>
              <a:off x="1173491" y="2278151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77" name="グループ化 1376"/>
            <p:cNvGrpSpPr/>
            <p:nvPr/>
          </p:nvGrpSpPr>
          <p:grpSpPr>
            <a:xfrm>
              <a:off x="725355" y="1095812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037" name="グループ化 1036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064" name="月 1063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5" name="月 1064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83" name="月 1082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1374169" y="1095813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26" name="グループ化 25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25" name="月 24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6" name="月 1035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84" name="月 1083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85" name="グループ化 1084"/>
            <p:cNvGrpSpPr/>
            <p:nvPr/>
          </p:nvGrpSpPr>
          <p:grpSpPr>
            <a:xfrm>
              <a:off x="687060" y="688899"/>
              <a:ext cx="1078214" cy="985590"/>
              <a:chOff x="687060" y="718891"/>
              <a:chExt cx="1078214" cy="985590"/>
            </a:xfrm>
          </p:grpSpPr>
          <p:sp>
            <p:nvSpPr>
              <p:cNvPr id="1086" name="弦 1085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87" name="角丸四角形 1086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88" name="加算記号 1087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20" name="グループ化 1419"/>
            <p:cNvGrpSpPr/>
            <p:nvPr/>
          </p:nvGrpSpPr>
          <p:grpSpPr>
            <a:xfrm>
              <a:off x="910378" y="1374690"/>
              <a:ext cx="115340" cy="180509"/>
              <a:chOff x="910378" y="1417475"/>
              <a:chExt cx="115340" cy="180509"/>
            </a:xfrm>
          </p:grpSpPr>
          <p:sp>
            <p:nvSpPr>
              <p:cNvPr id="1397" name="円/楕円 1396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98" name="円/楕円 1397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9" name="グループ化 1098"/>
            <p:cNvGrpSpPr/>
            <p:nvPr/>
          </p:nvGrpSpPr>
          <p:grpSpPr>
            <a:xfrm>
              <a:off x="1436158" y="1374690"/>
              <a:ext cx="115340" cy="180509"/>
              <a:chOff x="910378" y="1417475"/>
              <a:chExt cx="115340" cy="180509"/>
            </a:xfrm>
          </p:grpSpPr>
          <p:sp>
            <p:nvSpPr>
              <p:cNvPr id="1100" name="円/楕円 1099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1" name="円/楕円 1100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21" name="円/楕円 1420"/>
            <p:cNvSpPr/>
            <p:nvPr/>
          </p:nvSpPr>
          <p:spPr bwMode="auto">
            <a:xfrm>
              <a:off x="1173491" y="1675820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434" name="月 1433"/>
            <p:cNvSpPr/>
            <p:nvPr/>
          </p:nvSpPr>
          <p:spPr bwMode="auto">
            <a:xfrm rot="5400000">
              <a:off x="1462341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5" name="月 1124"/>
            <p:cNvSpPr/>
            <p:nvPr/>
          </p:nvSpPr>
          <p:spPr bwMode="auto">
            <a:xfrm rot="5400000">
              <a:off x="938466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8" name="グループ化 107"/>
          <p:cNvGrpSpPr/>
          <p:nvPr/>
        </p:nvGrpSpPr>
        <p:grpSpPr>
          <a:xfrm>
            <a:off x="6249612" y="688899"/>
            <a:ext cx="1167812" cy="1738132"/>
            <a:chOff x="6249612" y="688899"/>
            <a:chExt cx="1167812" cy="1738132"/>
          </a:xfrm>
        </p:grpSpPr>
        <p:sp>
          <p:nvSpPr>
            <p:cNvPr id="1486" name="フローチャート : 論理積ゲート 1485"/>
            <p:cNvSpPr/>
            <p:nvPr/>
          </p:nvSpPr>
          <p:spPr bwMode="auto">
            <a:xfrm rot="16200000">
              <a:off x="6305005" y="910554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6" name="片側の 2 つの角を丸めた四角形 1585"/>
            <p:cNvSpPr/>
            <p:nvPr/>
          </p:nvSpPr>
          <p:spPr bwMode="auto">
            <a:xfrm rot="10800000">
              <a:off x="6631674" y="1754145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35" name="グループ化 1034"/>
            <p:cNvGrpSpPr/>
            <p:nvPr/>
          </p:nvGrpSpPr>
          <p:grpSpPr>
            <a:xfrm>
              <a:off x="6302049" y="1905326"/>
              <a:ext cx="1057159" cy="521705"/>
              <a:chOff x="703887" y="1628022"/>
              <a:chExt cx="1057159" cy="521705"/>
            </a:xfrm>
          </p:grpSpPr>
          <p:sp>
            <p:nvSpPr>
              <p:cNvPr id="1059" name="片側の 2 つの角を丸めた四角形 1058"/>
              <p:cNvSpPr/>
              <p:nvPr/>
            </p:nvSpPr>
            <p:spPr bwMode="auto">
              <a:xfrm>
                <a:off x="703887" y="162802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0" name="片側の 2 つの角を丸めた四角形 1059"/>
              <p:cNvSpPr/>
              <p:nvPr/>
            </p:nvSpPr>
            <p:spPr bwMode="auto">
              <a:xfrm rot="10800000">
                <a:off x="840203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1" name="片側の 2 つの角を丸めた四角形 1060"/>
              <p:cNvSpPr/>
              <p:nvPr/>
            </p:nvSpPr>
            <p:spPr bwMode="auto">
              <a:xfrm rot="10800000">
                <a:off x="1343315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9" name="円/楕円 1068"/>
              <p:cNvSpPr/>
              <p:nvPr/>
            </p:nvSpPr>
            <p:spPr bwMode="auto">
              <a:xfrm>
                <a:off x="1178575" y="1762686"/>
                <a:ext cx="85164" cy="85164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0" name="円/楕円 1069"/>
              <p:cNvSpPr/>
              <p:nvPr/>
            </p:nvSpPr>
            <p:spPr bwMode="auto">
              <a:xfrm>
                <a:off x="1178575" y="1986543"/>
                <a:ext cx="85164" cy="85164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041" name="グループ化 1040"/>
            <p:cNvGrpSpPr/>
            <p:nvPr/>
          </p:nvGrpSpPr>
          <p:grpSpPr>
            <a:xfrm>
              <a:off x="6250502" y="2033107"/>
              <a:ext cx="1166922" cy="304374"/>
              <a:chOff x="3127445" y="2037624"/>
              <a:chExt cx="1073365" cy="279971"/>
            </a:xfrm>
          </p:grpSpPr>
          <p:grpSp>
            <p:nvGrpSpPr>
              <p:cNvPr id="1042" name="グループ化 1041"/>
              <p:cNvGrpSpPr/>
              <p:nvPr/>
            </p:nvGrpSpPr>
            <p:grpSpPr>
              <a:xfrm rot="19800000">
                <a:off x="3127445" y="2037624"/>
                <a:ext cx="1073365" cy="279969"/>
                <a:chOff x="3135940" y="2528901"/>
                <a:chExt cx="1073365" cy="279969"/>
              </a:xfrm>
            </p:grpSpPr>
            <p:sp>
              <p:nvSpPr>
                <p:cNvPr id="1050" name="角丸四角形 1049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1" name="角丸四角形 1050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2" name="角丸四角形 1051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3" name="角丸四角形 1052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4" name="角丸四角形 1053"/>
                <p:cNvSpPr/>
                <p:nvPr/>
              </p:nvSpPr>
              <p:spPr bwMode="auto">
                <a:xfrm>
                  <a:off x="3135940" y="2528901"/>
                  <a:ext cx="644761" cy="242525"/>
                </a:xfrm>
                <a:prstGeom prst="roundRect">
                  <a:avLst>
                    <a:gd name="adj" fmla="val 50000"/>
                  </a:avLst>
                </a:prstGeom>
                <a:gradFill flip="none" rotWithShape="1">
                  <a:gsLst>
                    <a:gs pos="0">
                      <a:srgbClr val="00B050"/>
                    </a:gs>
                    <a:gs pos="100000">
                      <a:srgbClr val="92D050"/>
                    </a:gs>
                  </a:gsLst>
                  <a:lin ang="16200000" scaled="1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5" name="正方形/長方形 1054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43" name="グループ化 1042"/>
              <p:cNvGrpSpPr/>
              <p:nvPr/>
            </p:nvGrpSpPr>
            <p:grpSpPr>
              <a:xfrm rot="1800000" flipH="1">
                <a:off x="3127445" y="2037626"/>
                <a:ext cx="1073365" cy="279969"/>
                <a:chOff x="3135940" y="2528901"/>
                <a:chExt cx="1073365" cy="279969"/>
              </a:xfrm>
            </p:grpSpPr>
            <p:sp>
              <p:nvSpPr>
                <p:cNvPr id="1044" name="角丸四角形 1043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5" name="角丸四角形 1044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6" name="角丸四角形 1045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7" name="角丸四角形 1046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8" name="角丸四角形 1047"/>
                <p:cNvSpPr/>
                <p:nvPr/>
              </p:nvSpPr>
              <p:spPr bwMode="auto">
                <a:xfrm>
                  <a:off x="3135940" y="2528901"/>
                  <a:ext cx="644761" cy="242525"/>
                </a:xfrm>
                <a:prstGeom prst="roundRect">
                  <a:avLst>
                    <a:gd name="adj" fmla="val 50000"/>
                  </a:avLst>
                </a:prstGeom>
                <a:gradFill flip="none" rotWithShape="1">
                  <a:gsLst>
                    <a:gs pos="0">
                      <a:srgbClr val="00B050"/>
                    </a:gs>
                    <a:gs pos="100000">
                      <a:srgbClr val="92D050"/>
                    </a:gs>
                  </a:gsLst>
                  <a:lin ang="16200000" scaled="1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9" name="正方形/長方形 1048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487" name="グループ化 1486"/>
            <p:cNvGrpSpPr/>
            <p:nvPr/>
          </p:nvGrpSpPr>
          <p:grpSpPr>
            <a:xfrm flipH="1">
              <a:off x="7201278" y="1370163"/>
              <a:ext cx="211742" cy="344150"/>
              <a:chOff x="641504" y="1340336"/>
              <a:chExt cx="260312" cy="345587"/>
            </a:xfrm>
          </p:grpSpPr>
          <p:sp>
            <p:nvSpPr>
              <p:cNvPr id="1488" name="円/楕円 1487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89" name="円/楕円 1488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90" name="グループ化 1489"/>
            <p:cNvGrpSpPr/>
            <p:nvPr/>
          </p:nvGrpSpPr>
          <p:grpSpPr>
            <a:xfrm>
              <a:off x="6249612" y="1370163"/>
              <a:ext cx="211742" cy="344150"/>
              <a:chOff x="641504" y="1340336"/>
              <a:chExt cx="260312" cy="345587"/>
            </a:xfrm>
          </p:grpSpPr>
          <p:sp>
            <p:nvSpPr>
              <p:cNvPr id="1491" name="円/楕円 1490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92" name="円/楕円 1491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493" name="円/楕円 1492"/>
            <p:cNvSpPr/>
            <p:nvPr/>
          </p:nvSpPr>
          <p:spPr>
            <a:xfrm>
              <a:off x="6335785" y="890716"/>
              <a:ext cx="996980" cy="994361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94" name="円/楕円 1493"/>
            <p:cNvSpPr/>
            <p:nvPr/>
          </p:nvSpPr>
          <p:spPr>
            <a:xfrm>
              <a:off x="6372610" y="824436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95" name="月 1494"/>
            <p:cNvSpPr/>
            <p:nvPr/>
          </p:nvSpPr>
          <p:spPr>
            <a:xfrm rot="16200000" flipH="1" flipV="1">
              <a:off x="6792650" y="1622696"/>
              <a:ext cx="63058" cy="28057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96" name="グループ化 1495"/>
            <p:cNvGrpSpPr/>
            <p:nvPr/>
          </p:nvGrpSpPr>
          <p:grpSpPr>
            <a:xfrm>
              <a:off x="6333463" y="1095812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497" name="グループ化 1496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499" name="月 1498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00" name="月 1499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98" name="月 1497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01" name="グループ化 1500"/>
            <p:cNvGrpSpPr/>
            <p:nvPr/>
          </p:nvGrpSpPr>
          <p:grpSpPr>
            <a:xfrm>
              <a:off x="6982277" y="1095813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502" name="グループ化 1501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504" name="月 1503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05" name="月 1504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03" name="月 1502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06" name="グループ化 1505"/>
            <p:cNvGrpSpPr/>
            <p:nvPr/>
          </p:nvGrpSpPr>
          <p:grpSpPr>
            <a:xfrm>
              <a:off x="6295168" y="688899"/>
              <a:ext cx="1078214" cy="985590"/>
              <a:chOff x="687060" y="718891"/>
              <a:chExt cx="1078214" cy="985590"/>
            </a:xfrm>
          </p:grpSpPr>
          <p:sp>
            <p:nvSpPr>
              <p:cNvPr id="1507" name="弦 1506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08" name="角丸四角形 1507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09" name="加算記号 1508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10" name="グループ化 1509"/>
            <p:cNvGrpSpPr/>
            <p:nvPr/>
          </p:nvGrpSpPr>
          <p:grpSpPr>
            <a:xfrm>
              <a:off x="6518486" y="1374690"/>
              <a:ext cx="115340" cy="180509"/>
              <a:chOff x="910378" y="1417475"/>
              <a:chExt cx="115340" cy="180509"/>
            </a:xfrm>
          </p:grpSpPr>
          <p:sp>
            <p:nvSpPr>
              <p:cNvPr id="1511" name="円/楕円 1510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2" name="円/楕円 1511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13" name="グループ化 1512"/>
            <p:cNvGrpSpPr/>
            <p:nvPr/>
          </p:nvGrpSpPr>
          <p:grpSpPr>
            <a:xfrm>
              <a:off x="7044266" y="1374690"/>
              <a:ext cx="115340" cy="180509"/>
              <a:chOff x="910378" y="1417475"/>
              <a:chExt cx="115340" cy="180509"/>
            </a:xfrm>
          </p:grpSpPr>
          <p:sp>
            <p:nvSpPr>
              <p:cNvPr id="1514" name="円/楕円 1513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5" name="円/楕円 1514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16" name="円/楕円 1420"/>
            <p:cNvSpPr/>
            <p:nvPr/>
          </p:nvSpPr>
          <p:spPr bwMode="auto">
            <a:xfrm>
              <a:off x="6781599" y="1675820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517" name="月 1516"/>
            <p:cNvSpPr/>
            <p:nvPr/>
          </p:nvSpPr>
          <p:spPr bwMode="auto">
            <a:xfrm rot="4500000">
              <a:off x="7070449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8" name="月 1517"/>
            <p:cNvSpPr/>
            <p:nvPr/>
          </p:nvSpPr>
          <p:spPr bwMode="auto">
            <a:xfrm rot="6300000">
              <a:off x="6546574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7" name="グループ化 106"/>
          <p:cNvGrpSpPr/>
          <p:nvPr/>
        </p:nvGrpSpPr>
        <p:grpSpPr>
          <a:xfrm>
            <a:off x="8121985" y="688899"/>
            <a:ext cx="1172454" cy="1738132"/>
            <a:chOff x="8121985" y="688899"/>
            <a:chExt cx="1172454" cy="1738132"/>
          </a:xfrm>
        </p:grpSpPr>
        <p:sp>
          <p:nvSpPr>
            <p:cNvPr id="1553" name="フローチャート : 論理積ゲート 1552"/>
            <p:cNvSpPr/>
            <p:nvPr/>
          </p:nvSpPr>
          <p:spPr bwMode="auto">
            <a:xfrm rot="16200000">
              <a:off x="8186424" y="910554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7" name="片側の 2 つの角を丸めた四角形 1586"/>
            <p:cNvSpPr/>
            <p:nvPr/>
          </p:nvSpPr>
          <p:spPr bwMode="auto">
            <a:xfrm rot="10800000">
              <a:off x="8503157" y="1754145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12" name="グループ化 511"/>
            <p:cNvGrpSpPr/>
            <p:nvPr/>
          </p:nvGrpSpPr>
          <p:grpSpPr>
            <a:xfrm>
              <a:off x="8173532" y="1905326"/>
              <a:ext cx="1057159" cy="521705"/>
              <a:chOff x="703887" y="1628022"/>
              <a:chExt cx="1057159" cy="521705"/>
            </a:xfrm>
          </p:grpSpPr>
          <p:sp>
            <p:nvSpPr>
              <p:cNvPr id="516" name="片側の 2 つの角を丸めた四角形 515"/>
              <p:cNvSpPr/>
              <p:nvPr/>
            </p:nvSpPr>
            <p:spPr bwMode="auto">
              <a:xfrm>
                <a:off x="703887" y="162802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7" name="片側の 2 つの角を丸めた四角形 516"/>
              <p:cNvSpPr/>
              <p:nvPr/>
            </p:nvSpPr>
            <p:spPr bwMode="auto">
              <a:xfrm rot="10800000">
                <a:off x="840203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片側の 2 つの角を丸めた四角形 517"/>
              <p:cNvSpPr/>
              <p:nvPr/>
            </p:nvSpPr>
            <p:spPr bwMode="auto">
              <a:xfrm rot="10800000">
                <a:off x="1343315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円/楕円 527"/>
              <p:cNvSpPr/>
              <p:nvPr/>
            </p:nvSpPr>
            <p:spPr bwMode="auto">
              <a:xfrm>
                <a:off x="1178575" y="1762686"/>
                <a:ext cx="85164" cy="85164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9" name="円/楕円 528"/>
              <p:cNvSpPr/>
              <p:nvPr/>
            </p:nvSpPr>
            <p:spPr bwMode="auto">
              <a:xfrm>
                <a:off x="1178575" y="1986543"/>
                <a:ext cx="85164" cy="85164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1" name="グループ化 540"/>
            <p:cNvGrpSpPr/>
            <p:nvPr/>
          </p:nvGrpSpPr>
          <p:grpSpPr>
            <a:xfrm>
              <a:off x="8121985" y="2033107"/>
              <a:ext cx="1166922" cy="304374"/>
              <a:chOff x="3127445" y="2037624"/>
              <a:chExt cx="1073365" cy="279971"/>
            </a:xfrm>
          </p:grpSpPr>
          <p:grpSp>
            <p:nvGrpSpPr>
              <p:cNvPr id="542" name="グループ化 541"/>
              <p:cNvGrpSpPr/>
              <p:nvPr/>
            </p:nvGrpSpPr>
            <p:grpSpPr>
              <a:xfrm rot="19800000">
                <a:off x="3127445" y="2037624"/>
                <a:ext cx="1073365" cy="279969"/>
                <a:chOff x="3135940" y="2528901"/>
                <a:chExt cx="1073365" cy="279969"/>
              </a:xfrm>
            </p:grpSpPr>
            <p:sp>
              <p:nvSpPr>
                <p:cNvPr id="550" name="角丸四角形 549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1" name="角丸四角形 550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2" name="角丸四角形 551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3" name="角丸四角形 552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4" name="角丸四角形 553"/>
                <p:cNvSpPr/>
                <p:nvPr/>
              </p:nvSpPr>
              <p:spPr bwMode="auto">
                <a:xfrm>
                  <a:off x="3135940" y="2528901"/>
                  <a:ext cx="644761" cy="242525"/>
                </a:xfrm>
                <a:prstGeom prst="roundRect">
                  <a:avLst>
                    <a:gd name="adj" fmla="val 50000"/>
                  </a:avLst>
                </a:prstGeom>
                <a:gradFill flip="none" rotWithShape="1">
                  <a:gsLst>
                    <a:gs pos="0">
                      <a:srgbClr val="00B050"/>
                    </a:gs>
                    <a:gs pos="100000">
                      <a:srgbClr val="92D050"/>
                    </a:gs>
                  </a:gsLst>
                  <a:lin ang="16200000" scaled="1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5" name="正方形/長方形 554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43" name="グループ化 542"/>
              <p:cNvGrpSpPr/>
              <p:nvPr/>
            </p:nvGrpSpPr>
            <p:grpSpPr>
              <a:xfrm rot="1800000" flipH="1">
                <a:off x="3127445" y="2037626"/>
                <a:ext cx="1073365" cy="279969"/>
                <a:chOff x="3135940" y="2528901"/>
                <a:chExt cx="1073365" cy="279969"/>
              </a:xfrm>
            </p:grpSpPr>
            <p:sp>
              <p:nvSpPr>
                <p:cNvPr id="544" name="角丸四角形 543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5" name="角丸四角形 544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6" name="角丸四角形 545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7" name="角丸四角形 546"/>
                <p:cNvSpPr/>
                <p:nvPr/>
              </p:nvSpPr>
              <p:spPr bwMode="auto">
                <a:xfrm rot="2700000">
                  <a:off x="3780309" y="2638974"/>
                  <a:ext cx="250711" cy="890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8" name="角丸四角形 547"/>
                <p:cNvSpPr/>
                <p:nvPr/>
              </p:nvSpPr>
              <p:spPr bwMode="auto">
                <a:xfrm>
                  <a:off x="3135940" y="2528901"/>
                  <a:ext cx="644761" cy="242525"/>
                </a:xfrm>
                <a:prstGeom prst="roundRect">
                  <a:avLst>
                    <a:gd name="adj" fmla="val 50000"/>
                  </a:avLst>
                </a:prstGeom>
                <a:gradFill flip="none" rotWithShape="1">
                  <a:gsLst>
                    <a:gs pos="0">
                      <a:srgbClr val="00B050"/>
                    </a:gs>
                    <a:gs pos="100000">
                      <a:srgbClr val="92D050"/>
                    </a:gs>
                  </a:gsLst>
                  <a:lin ang="16200000" scaled="1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9" name="正方形/長方形 548"/>
                <p:cNvSpPr/>
                <p:nvPr/>
              </p:nvSpPr>
              <p:spPr bwMode="auto">
                <a:xfrm>
                  <a:off x="3644509" y="2528901"/>
                  <a:ext cx="174835" cy="242525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554" name="グループ化 1553"/>
            <p:cNvGrpSpPr/>
            <p:nvPr/>
          </p:nvGrpSpPr>
          <p:grpSpPr>
            <a:xfrm flipH="1">
              <a:off x="9082697" y="1370163"/>
              <a:ext cx="211742" cy="344150"/>
              <a:chOff x="641504" y="1340336"/>
              <a:chExt cx="260312" cy="345587"/>
            </a:xfrm>
          </p:grpSpPr>
          <p:sp>
            <p:nvSpPr>
              <p:cNvPr id="1555" name="円/楕円 1554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56" name="円/楕円 1555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57" name="グループ化 1556"/>
            <p:cNvGrpSpPr/>
            <p:nvPr/>
          </p:nvGrpSpPr>
          <p:grpSpPr>
            <a:xfrm>
              <a:off x="8131031" y="1370163"/>
              <a:ext cx="211742" cy="344150"/>
              <a:chOff x="641504" y="1340336"/>
              <a:chExt cx="260312" cy="345587"/>
            </a:xfrm>
          </p:grpSpPr>
          <p:sp>
            <p:nvSpPr>
              <p:cNvPr id="1558" name="円/楕円 1557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59" name="円/楕円 1558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560" name="円/楕円 1559"/>
            <p:cNvSpPr/>
            <p:nvPr/>
          </p:nvSpPr>
          <p:spPr>
            <a:xfrm>
              <a:off x="8217204" y="890717"/>
              <a:ext cx="996980" cy="1014610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61" name="円/楕円 1560"/>
            <p:cNvSpPr/>
            <p:nvPr/>
          </p:nvSpPr>
          <p:spPr>
            <a:xfrm>
              <a:off x="8254029" y="824436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62" name="月 1561"/>
            <p:cNvSpPr/>
            <p:nvPr/>
          </p:nvSpPr>
          <p:spPr>
            <a:xfrm rot="16200000" flipH="1" flipV="1">
              <a:off x="8651210" y="1683652"/>
              <a:ext cx="108776" cy="204378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63" name="グループ化 1562"/>
            <p:cNvGrpSpPr/>
            <p:nvPr/>
          </p:nvGrpSpPr>
          <p:grpSpPr>
            <a:xfrm>
              <a:off x="8214882" y="1095812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564" name="グループ化 1563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566" name="月 1565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67" name="月 1566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65" name="月 1564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68" name="グループ化 1567"/>
            <p:cNvGrpSpPr/>
            <p:nvPr/>
          </p:nvGrpSpPr>
          <p:grpSpPr>
            <a:xfrm>
              <a:off x="8863696" y="1095813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569" name="グループ化 1568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571" name="月 1570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72" name="月 1571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70" name="月 1569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73" name="グループ化 1572"/>
            <p:cNvGrpSpPr/>
            <p:nvPr/>
          </p:nvGrpSpPr>
          <p:grpSpPr>
            <a:xfrm>
              <a:off x="8176587" y="688899"/>
              <a:ext cx="1078214" cy="985590"/>
              <a:chOff x="687060" y="718891"/>
              <a:chExt cx="1078214" cy="985590"/>
            </a:xfrm>
          </p:grpSpPr>
          <p:sp>
            <p:nvSpPr>
              <p:cNvPr id="1574" name="弦 1573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5" name="角丸四角形 1574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6" name="加算記号 1575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77" name="グループ化 1576"/>
            <p:cNvGrpSpPr/>
            <p:nvPr/>
          </p:nvGrpSpPr>
          <p:grpSpPr>
            <a:xfrm>
              <a:off x="8399905" y="1374690"/>
              <a:ext cx="115340" cy="180509"/>
              <a:chOff x="910378" y="1417475"/>
              <a:chExt cx="115340" cy="180509"/>
            </a:xfrm>
          </p:grpSpPr>
          <p:sp>
            <p:nvSpPr>
              <p:cNvPr id="1578" name="円/楕円 1577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9" name="円/楕円 1578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80" name="グループ化 1579"/>
            <p:cNvGrpSpPr/>
            <p:nvPr/>
          </p:nvGrpSpPr>
          <p:grpSpPr>
            <a:xfrm>
              <a:off x="8925685" y="1374690"/>
              <a:ext cx="115340" cy="180509"/>
              <a:chOff x="910378" y="1417475"/>
              <a:chExt cx="115340" cy="180509"/>
            </a:xfrm>
          </p:grpSpPr>
          <p:sp>
            <p:nvSpPr>
              <p:cNvPr id="1581" name="円/楕円 1580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82" name="円/楕円 1581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83" name="円/楕円 1420"/>
            <p:cNvSpPr/>
            <p:nvPr/>
          </p:nvSpPr>
          <p:spPr bwMode="auto">
            <a:xfrm>
              <a:off x="8663018" y="1675820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584" name="月 1583"/>
            <p:cNvSpPr/>
            <p:nvPr/>
          </p:nvSpPr>
          <p:spPr bwMode="auto">
            <a:xfrm rot="5917024">
              <a:off x="8951868" y="1148054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5" name="月 1584"/>
            <p:cNvSpPr/>
            <p:nvPr/>
          </p:nvSpPr>
          <p:spPr bwMode="auto">
            <a:xfrm rot="4774616">
              <a:off x="8427993" y="1148054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8" name="グループ化 117"/>
          <p:cNvGrpSpPr/>
          <p:nvPr/>
        </p:nvGrpSpPr>
        <p:grpSpPr>
          <a:xfrm>
            <a:off x="6134736" y="2366830"/>
            <a:ext cx="1818085" cy="2010430"/>
            <a:chOff x="6134736" y="2366830"/>
            <a:chExt cx="1818085" cy="2010430"/>
          </a:xfrm>
        </p:grpSpPr>
        <p:sp>
          <p:nvSpPr>
            <p:cNvPr id="1759" name="フローチャート : 論理積ゲート 1758"/>
            <p:cNvSpPr/>
            <p:nvPr/>
          </p:nvSpPr>
          <p:spPr bwMode="auto">
            <a:xfrm rot="16200000">
              <a:off x="6190129" y="2828173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93" name="片側の 2 つの角を丸めた四角形 1792"/>
            <p:cNvSpPr/>
            <p:nvPr/>
          </p:nvSpPr>
          <p:spPr bwMode="auto">
            <a:xfrm rot="10800000">
              <a:off x="6515325" y="3704374"/>
              <a:ext cx="418098" cy="23325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3" name="片側の 2 つの角を丸めた四角形 342"/>
            <p:cNvSpPr/>
            <p:nvPr/>
          </p:nvSpPr>
          <p:spPr bwMode="auto">
            <a:xfrm>
              <a:off x="6203455" y="3855555"/>
              <a:ext cx="1057159" cy="521705"/>
            </a:xfrm>
            <a:prstGeom prst="round2SameRect">
              <a:avLst>
                <a:gd name="adj1" fmla="val 47928"/>
                <a:gd name="adj2" fmla="val 0"/>
              </a:avLst>
            </a:prstGeom>
            <a:solidFill>
              <a:srgbClr val="92D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4" name="片側の 2 つの角を丸めた四角形 343"/>
            <p:cNvSpPr/>
            <p:nvPr/>
          </p:nvSpPr>
          <p:spPr bwMode="auto">
            <a:xfrm rot="10800000">
              <a:off x="6339771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5" name="円/楕円 354"/>
            <p:cNvSpPr/>
            <p:nvPr/>
          </p:nvSpPr>
          <p:spPr bwMode="auto">
            <a:xfrm>
              <a:off x="6678143" y="3990219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7" name="円/楕円 356"/>
            <p:cNvSpPr/>
            <p:nvPr/>
          </p:nvSpPr>
          <p:spPr bwMode="auto">
            <a:xfrm>
              <a:off x="6678143" y="4214076"/>
              <a:ext cx="85164" cy="8516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1" name="グループ化 30"/>
            <p:cNvGrpSpPr/>
            <p:nvPr/>
          </p:nvGrpSpPr>
          <p:grpSpPr>
            <a:xfrm>
              <a:off x="7192990" y="2366830"/>
              <a:ext cx="759831" cy="1780983"/>
              <a:chOff x="-162711" y="430905"/>
              <a:chExt cx="759831" cy="1780983"/>
            </a:xfrm>
          </p:grpSpPr>
          <p:grpSp>
            <p:nvGrpSpPr>
              <p:cNvPr id="1216" name="グループ化 1215"/>
              <p:cNvGrpSpPr/>
              <p:nvPr/>
            </p:nvGrpSpPr>
            <p:grpSpPr>
              <a:xfrm rot="1800000">
                <a:off x="18892" y="430905"/>
                <a:ext cx="578228" cy="655440"/>
                <a:chOff x="4029471" y="2798930"/>
                <a:chExt cx="952879" cy="1080120"/>
              </a:xfrm>
              <a:solidFill>
                <a:srgbClr val="FFCC66"/>
              </a:solidFill>
            </p:grpSpPr>
            <p:sp>
              <p:nvSpPr>
                <p:cNvPr id="1224" name="角丸四角形 1223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5" name="角丸四角形 1224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6" name="角丸四角形 1225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7" name="角丸四角形 1226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8" name="角丸四角形 1227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9" name="角丸四角形 1228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5119535">
                <a:off x="-491320" y="1348004"/>
                <a:ext cx="1192493" cy="535276"/>
                <a:chOff x="3022811" y="2170303"/>
                <a:chExt cx="1192493" cy="535276"/>
              </a:xfrm>
            </p:grpSpPr>
            <p:sp>
              <p:nvSpPr>
                <p:cNvPr id="1249" name="角丸四角形 1248"/>
                <p:cNvSpPr/>
                <p:nvPr/>
              </p:nvSpPr>
              <p:spPr bwMode="auto">
                <a:xfrm rot="1800000" flipH="1">
                  <a:off x="3022811" y="2441915"/>
                  <a:ext cx="1192493" cy="2636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0" name="正方形/長方形 1249"/>
                <p:cNvSpPr/>
                <p:nvPr/>
              </p:nvSpPr>
              <p:spPr bwMode="auto">
                <a:xfrm rot="1800000" flipH="1">
                  <a:off x="3053577" y="2170303"/>
                  <a:ext cx="190074" cy="263664"/>
                </a:xfrm>
                <a:prstGeom prst="rect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262" name="片側の 2 つの角を丸めた四角形 1261"/>
            <p:cNvSpPr/>
            <p:nvPr/>
          </p:nvSpPr>
          <p:spPr bwMode="auto">
            <a:xfrm rot="10800000">
              <a:off x="6842883" y="4080707"/>
              <a:ext cx="264504" cy="242256"/>
            </a:xfrm>
            <a:prstGeom prst="round2SameRect">
              <a:avLst>
                <a:gd name="adj1" fmla="val 24798"/>
                <a:gd name="adj2" fmla="val 0"/>
              </a:avLst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760" name="グループ化 1759"/>
            <p:cNvGrpSpPr/>
            <p:nvPr/>
          </p:nvGrpSpPr>
          <p:grpSpPr>
            <a:xfrm flipH="1">
              <a:off x="7086402" y="3287782"/>
              <a:ext cx="211742" cy="344150"/>
              <a:chOff x="641504" y="1340336"/>
              <a:chExt cx="260312" cy="345587"/>
            </a:xfrm>
          </p:grpSpPr>
          <p:sp>
            <p:nvSpPr>
              <p:cNvPr id="1761" name="円/楕円 1760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62" name="円/楕円 1761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63" name="グループ化 1762"/>
            <p:cNvGrpSpPr/>
            <p:nvPr/>
          </p:nvGrpSpPr>
          <p:grpSpPr>
            <a:xfrm>
              <a:off x="6134736" y="3287782"/>
              <a:ext cx="211742" cy="344150"/>
              <a:chOff x="641504" y="1340336"/>
              <a:chExt cx="260312" cy="345587"/>
            </a:xfrm>
          </p:grpSpPr>
          <p:sp>
            <p:nvSpPr>
              <p:cNvPr id="1764" name="円/楕円 1763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65" name="円/楕円 1764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766" name="円/楕円 1765"/>
            <p:cNvSpPr/>
            <p:nvPr/>
          </p:nvSpPr>
          <p:spPr>
            <a:xfrm>
              <a:off x="6220909" y="2808336"/>
              <a:ext cx="996980" cy="1014610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768" name="円/楕円 1767"/>
            <p:cNvSpPr/>
            <p:nvPr/>
          </p:nvSpPr>
          <p:spPr>
            <a:xfrm>
              <a:off x="6257734" y="2742055"/>
              <a:ext cx="923329" cy="1095196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769" name="月 1768"/>
            <p:cNvSpPr/>
            <p:nvPr/>
          </p:nvSpPr>
          <p:spPr>
            <a:xfrm rot="16200000" flipV="1">
              <a:off x="6643627" y="3537468"/>
              <a:ext cx="131356" cy="291788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770" name="グループ化 1769"/>
            <p:cNvGrpSpPr/>
            <p:nvPr/>
          </p:nvGrpSpPr>
          <p:grpSpPr>
            <a:xfrm>
              <a:off x="6218587" y="3013431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771" name="グループ化 1770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773" name="月 1772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4" name="月 1773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72" name="月 1771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75" name="グループ化 1774"/>
            <p:cNvGrpSpPr/>
            <p:nvPr/>
          </p:nvGrpSpPr>
          <p:grpSpPr>
            <a:xfrm>
              <a:off x="6867401" y="3013432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776" name="グループ化 1775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778" name="月 1777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9" name="月 1778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77" name="月 1776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80" name="グループ化 1779"/>
            <p:cNvGrpSpPr/>
            <p:nvPr/>
          </p:nvGrpSpPr>
          <p:grpSpPr>
            <a:xfrm>
              <a:off x="6180292" y="2606518"/>
              <a:ext cx="1078214" cy="985590"/>
              <a:chOff x="687060" y="718891"/>
              <a:chExt cx="1078214" cy="985590"/>
            </a:xfrm>
          </p:grpSpPr>
          <p:sp>
            <p:nvSpPr>
              <p:cNvPr id="1781" name="弦 1780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82" name="角丸四角形 1781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83" name="加算記号 1782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84" name="グループ化 1783"/>
            <p:cNvGrpSpPr/>
            <p:nvPr/>
          </p:nvGrpSpPr>
          <p:grpSpPr>
            <a:xfrm>
              <a:off x="6403610" y="3292309"/>
              <a:ext cx="115340" cy="180509"/>
              <a:chOff x="910378" y="1417475"/>
              <a:chExt cx="115340" cy="180509"/>
            </a:xfrm>
          </p:grpSpPr>
          <p:sp>
            <p:nvSpPr>
              <p:cNvPr id="1785" name="円/楕円 1784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6" name="円/楕円 1785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87" name="グループ化 1786"/>
            <p:cNvGrpSpPr/>
            <p:nvPr/>
          </p:nvGrpSpPr>
          <p:grpSpPr>
            <a:xfrm>
              <a:off x="6929390" y="3292309"/>
              <a:ext cx="115340" cy="180509"/>
              <a:chOff x="910378" y="1417475"/>
              <a:chExt cx="115340" cy="180509"/>
            </a:xfrm>
          </p:grpSpPr>
          <p:sp>
            <p:nvSpPr>
              <p:cNvPr id="1788" name="円/楕円 1787"/>
              <p:cNvSpPr/>
              <p:nvPr/>
            </p:nvSpPr>
            <p:spPr bwMode="auto">
              <a:xfrm>
                <a:off x="910378" y="1417475"/>
                <a:ext cx="115340" cy="18050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9" name="円/楕円 1788"/>
              <p:cNvSpPr/>
              <p:nvPr/>
            </p:nvSpPr>
            <p:spPr bwMode="auto">
              <a:xfrm>
                <a:off x="931976" y="1438276"/>
                <a:ext cx="69972" cy="6997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90" name="円/楕円 1420"/>
            <p:cNvSpPr/>
            <p:nvPr/>
          </p:nvSpPr>
          <p:spPr bwMode="auto">
            <a:xfrm>
              <a:off x="6666723" y="3593439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791" name="月 1790"/>
            <p:cNvSpPr/>
            <p:nvPr/>
          </p:nvSpPr>
          <p:spPr bwMode="auto">
            <a:xfrm rot="5400000">
              <a:off x="6955573" y="3084172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92" name="月 1791"/>
            <p:cNvSpPr/>
            <p:nvPr/>
          </p:nvSpPr>
          <p:spPr bwMode="auto">
            <a:xfrm rot="5400000">
              <a:off x="6431698" y="3084172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1" name="グループ化 120"/>
          <p:cNvGrpSpPr/>
          <p:nvPr/>
        </p:nvGrpSpPr>
        <p:grpSpPr>
          <a:xfrm>
            <a:off x="2170729" y="4551418"/>
            <a:ext cx="1755329" cy="1752436"/>
            <a:chOff x="2170729" y="4551418"/>
            <a:chExt cx="1755329" cy="1752436"/>
          </a:xfrm>
        </p:grpSpPr>
        <p:grpSp>
          <p:nvGrpSpPr>
            <p:cNvPr id="1411" name="グループ化 1410"/>
            <p:cNvGrpSpPr/>
            <p:nvPr/>
          </p:nvGrpSpPr>
          <p:grpSpPr>
            <a:xfrm rot="1363058" flipH="1">
              <a:off x="2488981" y="4735885"/>
              <a:ext cx="1437077" cy="1475862"/>
              <a:chOff x="4021773" y="759002"/>
              <a:chExt cx="1437077" cy="1475862"/>
            </a:xfrm>
          </p:grpSpPr>
          <p:sp>
            <p:nvSpPr>
              <p:cNvPr id="1412" name="アーチ 1411"/>
              <p:cNvSpPr/>
              <p:nvPr/>
            </p:nvSpPr>
            <p:spPr bwMode="auto">
              <a:xfrm>
                <a:off x="4021773" y="797787"/>
                <a:ext cx="1437077" cy="1437077"/>
              </a:xfrm>
              <a:prstGeom prst="blockArc">
                <a:avLst>
                  <a:gd name="adj1" fmla="val 6676539"/>
                  <a:gd name="adj2" fmla="val 14201156"/>
                  <a:gd name="adj3" fmla="val 17622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413" name="グループ化 1412"/>
              <p:cNvGrpSpPr/>
              <p:nvPr/>
            </p:nvGrpSpPr>
            <p:grpSpPr>
              <a:xfrm rot="19800000">
                <a:off x="4360444" y="759002"/>
                <a:ext cx="582081" cy="173252"/>
                <a:chOff x="3673892" y="2545421"/>
                <a:chExt cx="535413" cy="159362"/>
              </a:xfrm>
            </p:grpSpPr>
            <p:sp>
              <p:nvSpPr>
                <p:cNvPr id="1414" name="角丸四角形 1413"/>
                <p:cNvSpPr/>
                <p:nvPr/>
              </p:nvSpPr>
              <p:spPr bwMode="auto">
                <a:xfrm>
                  <a:off x="3687834" y="26000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15" name="角丸四角形 1414"/>
                <p:cNvSpPr/>
                <p:nvPr/>
              </p:nvSpPr>
              <p:spPr bwMode="auto">
                <a:xfrm>
                  <a:off x="3774889" y="2561941"/>
                  <a:ext cx="434416" cy="1047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16" name="角丸四角形 1415"/>
                <p:cNvSpPr/>
                <p:nvPr/>
              </p:nvSpPr>
              <p:spPr bwMode="auto">
                <a:xfrm>
                  <a:off x="3673892" y="2545421"/>
                  <a:ext cx="472346" cy="7459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3" name="グループ化 112"/>
            <p:cNvGrpSpPr/>
            <p:nvPr/>
          </p:nvGrpSpPr>
          <p:grpSpPr>
            <a:xfrm>
              <a:off x="2170729" y="4551418"/>
              <a:ext cx="1618481" cy="1752436"/>
              <a:chOff x="2170729" y="4551418"/>
              <a:chExt cx="1618481" cy="1752436"/>
            </a:xfrm>
          </p:grpSpPr>
          <p:grpSp>
            <p:nvGrpSpPr>
              <p:cNvPr id="1890" name="グループ化 1889"/>
              <p:cNvGrpSpPr/>
              <p:nvPr/>
            </p:nvGrpSpPr>
            <p:grpSpPr>
              <a:xfrm>
                <a:off x="2453206" y="4551418"/>
                <a:ext cx="1163408" cy="1752436"/>
                <a:chOff x="-1358088" y="688899"/>
                <a:chExt cx="1163408" cy="1752436"/>
              </a:xfrm>
            </p:grpSpPr>
            <p:sp>
              <p:nvSpPr>
                <p:cNvPr id="1891" name="フローチャート : 論理積ゲート 1890"/>
                <p:cNvSpPr/>
                <p:nvPr/>
              </p:nvSpPr>
              <p:spPr bwMode="auto">
                <a:xfrm rot="16200000">
                  <a:off x="-1302695" y="910554"/>
                  <a:ext cx="1063186" cy="1063186"/>
                </a:xfrm>
                <a:prstGeom prst="flowChartDelay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892" name="グループ化 1891"/>
                <p:cNvGrpSpPr/>
                <p:nvPr/>
              </p:nvGrpSpPr>
              <p:grpSpPr>
                <a:xfrm flipH="1">
                  <a:off x="-406422" y="1370163"/>
                  <a:ext cx="211742" cy="344150"/>
                  <a:chOff x="641504" y="1340336"/>
                  <a:chExt cx="260312" cy="345587"/>
                </a:xfrm>
              </p:grpSpPr>
              <p:sp>
                <p:nvSpPr>
                  <p:cNvPr id="1925" name="円/楕円 1924"/>
                  <p:cNvSpPr/>
                  <p:nvPr/>
                </p:nvSpPr>
                <p:spPr>
                  <a:xfrm rot="20700000">
                    <a:off x="641504" y="1340336"/>
                    <a:ext cx="260312" cy="345587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26" name="円/楕円 1925"/>
                  <p:cNvSpPr/>
                  <p:nvPr/>
                </p:nvSpPr>
                <p:spPr>
                  <a:xfrm rot="20700000">
                    <a:off x="693762" y="1409714"/>
                    <a:ext cx="155796" cy="206832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893" name="グループ化 1892"/>
                <p:cNvGrpSpPr/>
                <p:nvPr/>
              </p:nvGrpSpPr>
              <p:grpSpPr>
                <a:xfrm>
                  <a:off x="-1358088" y="1370163"/>
                  <a:ext cx="211742" cy="344150"/>
                  <a:chOff x="641504" y="1340336"/>
                  <a:chExt cx="260312" cy="345587"/>
                </a:xfrm>
              </p:grpSpPr>
              <p:sp>
                <p:nvSpPr>
                  <p:cNvPr id="1923" name="円/楕円 1922"/>
                  <p:cNvSpPr/>
                  <p:nvPr/>
                </p:nvSpPr>
                <p:spPr>
                  <a:xfrm rot="20700000">
                    <a:off x="641504" y="1340336"/>
                    <a:ext cx="260312" cy="345587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24" name="円/楕円 1923"/>
                  <p:cNvSpPr/>
                  <p:nvPr/>
                </p:nvSpPr>
                <p:spPr>
                  <a:xfrm rot="20700000">
                    <a:off x="693762" y="1409714"/>
                    <a:ext cx="155796" cy="206832"/>
                  </a:xfrm>
                  <a:prstGeom prst="ellipse">
                    <a:avLst/>
                  </a:prstGeom>
                  <a:solidFill>
                    <a:srgbClr val="F79646">
                      <a:lumMod val="75000"/>
                    </a:srgbClr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894" name="グループ化 1893"/>
                <p:cNvGrpSpPr/>
                <p:nvPr/>
              </p:nvGrpSpPr>
              <p:grpSpPr>
                <a:xfrm>
                  <a:off x="-1300789" y="824436"/>
                  <a:ext cx="1057159" cy="1616899"/>
                  <a:chOff x="703887" y="532828"/>
                  <a:chExt cx="1057159" cy="1616899"/>
                </a:xfrm>
              </p:grpSpPr>
              <p:sp>
                <p:nvSpPr>
                  <p:cNvPr id="1914" name="円/楕円 1913"/>
                  <p:cNvSpPr/>
                  <p:nvPr/>
                </p:nvSpPr>
                <p:spPr>
                  <a:xfrm>
                    <a:off x="732761" y="599109"/>
                    <a:ext cx="996980" cy="994360"/>
                  </a:xfrm>
                  <a:prstGeom prst="ellipse">
                    <a:avLst/>
                  </a:prstGeom>
                  <a:solidFill>
                    <a:srgbClr val="C0000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15" name="片側の 2 つの角を丸めた四角形 1914"/>
                  <p:cNvSpPr/>
                  <p:nvPr/>
                </p:nvSpPr>
                <p:spPr bwMode="auto">
                  <a:xfrm>
                    <a:off x="703887" y="1628022"/>
                    <a:ext cx="1057159" cy="521705"/>
                  </a:xfrm>
                  <a:prstGeom prst="round2SameRect">
                    <a:avLst>
                      <a:gd name="adj1" fmla="val 47928"/>
                      <a:gd name="adj2" fmla="val 0"/>
                    </a:avLst>
                  </a:prstGeom>
                  <a:solidFill>
                    <a:srgbClr val="92D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18" name="片側の 2 つの角を丸めた四角形 1917"/>
                  <p:cNvSpPr/>
                  <p:nvPr/>
                </p:nvSpPr>
                <p:spPr bwMode="auto">
                  <a:xfrm rot="10800000">
                    <a:off x="1033512" y="1476841"/>
                    <a:ext cx="418098" cy="233255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92D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19" name="円/楕円 1918"/>
                  <p:cNvSpPr/>
                  <p:nvPr/>
                </p:nvSpPr>
                <p:spPr>
                  <a:xfrm>
                    <a:off x="769586" y="532828"/>
                    <a:ext cx="923329" cy="1095196"/>
                  </a:xfrm>
                  <a:prstGeom prst="ellipse">
                    <a:avLst/>
                  </a:prstGeom>
                  <a:solidFill>
                    <a:srgbClr val="FFCC66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20" name="月 1919"/>
                  <p:cNvSpPr/>
                  <p:nvPr/>
                </p:nvSpPr>
                <p:spPr>
                  <a:xfrm rot="5400000" flipV="1">
                    <a:off x="1156266" y="1292136"/>
                    <a:ext cx="129782" cy="380810"/>
                  </a:xfrm>
                  <a:prstGeom prst="moon">
                    <a:avLst>
                      <a:gd name="adj" fmla="val 87500"/>
                    </a:avLst>
                  </a:prstGeom>
                  <a:solidFill>
                    <a:srgbClr val="FF000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21" name="円/楕円 1920"/>
                  <p:cNvSpPr/>
                  <p:nvPr/>
                </p:nvSpPr>
                <p:spPr bwMode="auto">
                  <a:xfrm>
                    <a:off x="1178575" y="1762686"/>
                    <a:ext cx="85164" cy="85164"/>
                  </a:xfrm>
                  <a:prstGeom prst="ellipse">
                    <a:avLst/>
                  </a:pr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22" name="円/楕円 1921"/>
                  <p:cNvSpPr/>
                  <p:nvPr/>
                </p:nvSpPr>
                <p:spPr bwMode="auto">
                  <a:xfrm>
                    <a:off x="1178575" y="1986543"/>
                    <a:ext cx="85164" cy="85164"/>
                  </a:xfrm>
                  <a:prstGeom prst="ellipse">
                    <a:avLst/>
                  </a:pr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895" name="グループ化 1894"/>
                <p:cNvGrpSpPr/>
                <p:nvPr/>
              </p:nvGrpSpPr>
              <p:grpSpPr>
                <a:xfrm>
                  <a:off x="-1274237" y="1095812"/>
                  <a:ext cx="375691" cy="337229"/>
                  <a:chOff x="725355" y="1052136"/>
                  <a:chExt cx="375691" cy="418838"/>
                </a:xfrm>
                <a:solidFill>
                  <a:srgbClr val="CC6600"/>
                </a:solidFill>
              </p:grpSpPr>
              <p:grpSp>
                <p:nvGrpSpPr>
                  <p:cNvPr id="1910" name="グループ化 1909"/>
                  <p:cNvGrpSpPr/>
                  <p:nvPr/>
                </p:nvGrpSpPr>
                <p:grpSpPr>
                  <a:xfrm rot="900000" flipH="1">
                    <a:off x="725355" y="1111026"/>
                    <a:ext cx="278540" cy="359948"/>
                    <a:chOff x="1330696" y="1123561"/>
                    <a:chExt cx="278540" cy="359948"/>
                  </a:xfrm>
                  <a:grpFill/>
                </p:grpSpPr>
                <p:sp>
                  <p:nvSpPr>
                    <p:cNvPr id="1912" name="月 1911"/>
                    <p:cNvSpPr/>
                    <p:nvPr/>
                  </p:nvSpPr>
                  <p:spPr bwMode="auto">
                    <a:xfrm rot="18900000">
                      <a:off x="1440828" y="1123561"/>
                      <a:ext cx="168408" cy="359948"/>
                    </a:xfrm>
                    <a:prstGeom prst="moon">
                      <a:avLst>
                        <a:gd name="adj" fmla="val 76485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13" name="月 1912"/>
                    <p:cNvSpPr/>
                    <p:nvPr/>
                  </p:nvSpPr>
                  <p:spPr bwMode="auto">
                    <a:xfrm rot="20700000">
                      <a:off x="1330696" y="1123561"/>
                      <a:ext cx="168408" cy="359948"/>
                    </a:xfrm>
                    <a:prstGeom prst="moon">
                      <a:avLst>
                        <a:gd name="adj" fmla="val 76485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1911" name="月 1910"/>
                  <p:cNvSpPr/>
                  <p:nvPr/>
                </p:nvSpPr>
                <p:spPr bwMode="auto">
                  <a:xfrm rot="20700000" flipH="1">
                    <a:off x="932638" y="1052136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896" name="グループ化 1895"/>
                <p:cNvGrpSpPr/>
                <p:nvPr/>
              </p:nvGrpSpPr>
              <p:grpSpPr>
                <a:xfrm>
                  <a:off x="-625423" y="1095813"/>
                  <a:ext cx="365056" cy="337230"/>
                  <a:chOff x="1374169" y="1052136"/>
                  <a:chExt cx="365056" cy="418839"/>
                </a:xfrm>
                <a:solidFill>
                  <a:srgbClr val="CC6600"/>
                </a:solidFill>
              </p:grpSpPr>
              <p:grpSp>
                <p:nvGrpSpPr>
                  <p:cNvPr id="1906" name="グループ化 1905"/>
                  <p:cNvGrpSpPr/>
                  <p:nvPr/>
                </p:nvGrpSpPr>
                <p:grpSpPr>
                  <a:xfrm rot="20700000">
                    <a:off x="1460685" y="1111027"/>
                    <a:ext cx="278540" cy="359948"/>
                    <a:chOff x="1330696" y="1123561"/>
                    <a:chExt cx="278540" cy="359948"/>
                  </a:xfrm>
                  <a:grpFill/>
                </p:grpSpPr>
                <p:sp>
                  <p:nvSpPr>
                    <p:cNvPr id="1908" name="月 1907"/>
                    <p:cNvSpPr/>
                    <p:nvPr/>
                  </p:nvSpPr>
                  <p:spPr bwMode="auto">
                    <a:xfrm rot="18900000">
                      <a:off x="1440828" y="1123561"/>
                      <a:ext cx="168408" cy="359948"/>
                    </a:xfrm>
                    <a:prstGeom prst="moon">
                      <a:avLst>
                        <a:gd name="adj" fmla="val 76485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9" name="月 1908"/>
                    <p:cNvSpPr/>
                    <p:nvPr/>
                  </p:nvSpPr>
                  <p:spPr bwMode="auto">
                    <a:xfrm rot="20700000">
                      <a:off x="1330696" y="1123561"/>
                      <a:ext cx="168408" cy="359948"/>
                    </a:xfrm>
                    <a:prstGeom prst="moon">
                      <a:avLst>
                        <a:gd name="adj" fmla="val 76485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1907" name="月 1906"/>
                  <p:cNvSpPr/>
                  <p:nvPr/>
                </p:nvSpPr>
                <p:spPr bwMode="auto">
                  <a:xfrm rot="900000">
                    <a:off x="1374169" y="1052136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897" name="グループ化 1896"/>
                <p:cNvGrpSpPr/>
                <p:nvPr/>
              </p:nvGrpSpPr>
              <p:grpSpPr>
                <a:xfrm>
                  <a:off x="-1312532" y="688899"/>
                  <a:ext cx="1078214" cy="985590"/>
                  <a:chOff x="687060" y="718891"/>
                  <a:chExt cx="1078214" cy="985590"/>
                </a:xfrm>
              </p:grpSpPr>
              <p:sp>
                <p:nvSpPr>
                  <p:cNvPr id="1903" name="弦 1902"/>
                  <p:cNvSpPr/>
                  <p:nvPr/>
                </p:nvSpPr>
                <p:spPr>
                  <a:xfrm>
                    <a:off x="730251" y="718891"/>
                    <a:ext cx="991831" cy="985590"/>
                  </a:xfrm>
                  <a:prstGeom prst="chord">
                    <a:avLst>
                      <a:gd name="adj1" fmla="val 10578299"/>
                      <a:gd name="adj2" fmla="val 218098"/>
                    </a:avLst>
                  </a:prstGeom>
                  <a:solidFill>
                    <a:srgbClr val="92D05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04" name="角丸四角形 1903"/>
                  <p:cNvSpPr/>
                  <p:nvPr/>
                </p:nvSpPr>
                <p:spPr>
                  <a:xfrm>
                    <a:off x="687060" y="1211686"/>
                    <a:ext cx="1078214" cy="75815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2D050"/>
                  </a:solidFill>
                  <a:ln w="381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05" name="加算記号 1904"/>
                  <p:cNvSpPr/>
                  <p:nvPr/>
                </p:nvSpPr>
                <p:spPr bwMode="auto">
                  <a:xfrm>
                    <a:off x="1069146" y="942094"/>
                    <a:ext cx="336660" cy="336660"/>
                  </a:xfrm>
                  <a:prstGeom prst="mathPlus">
                    <a:avLst/>
                  </a:prstGeom>
                  <a:solidFill>
                    <a:srgbClr val="0066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898" name="円/楕円 1420"/>
                <p:cNvSpPr/>
                <p:nvPr/>
              </p:nvSpPr>
              <p:spPr bwMode="auto">
                <a:xfrm>
                  <a:off x="-826101" y="1645730"/>
                  <a:ext cx="82112" cy="28017"/>
                </a:xfrm>
                <a:custGeom>
                  <a:avLst/>
                  <a:gdLst>
                    <a:gd name="connsiteX0" fmla="*/ 0 w 82112"/>
                    <a:gd name="connsiteY0" fmla="*/ 22860 h 45719"/>
                    <a:gd name="connsiteX1" fmla="*/ 41056 w 82112"/>
                    <a:gd name="connsiteY1" fmla="*/ 0 h 45719"/>
                    <a:gd name="connsiteX2" fmla="*/ 82112 w 82112"/>
                    <a:gd name="connsiteY2" fmla="*/ 22860 h 45719"/>
                    <a:gd name="connsiteX3" fmla="*/ 41056 w 82112"/>
                    <a:gd name="connsiteY3" fmla="*/ 45720 h 45719"/>
                    <a:gd name="connsiteX4" fmla="*/ 0 w 82112"/>
                    <a:gd name="connsiteY4" fmla="*/ 22860 h 45719"/>
                    <a:gd name="connsiteX0" fmla="*/ 0 w 82112"/>
                    <a:gd name="connsiteY0" fmla="*/ 22860 h 45720"/>
                    <a:gd name="connsiteX1" fmla="*/ 41056 w 82112"/>
                    <a:gd name="connsiteY1" fmla="*/ 0 h 45720"/>
                    <a:gd name="connsiteX2" fmla="*/ 82112 w 82112"/>
                    <a:gd name="connsiteY2" fmla="*/ 22860 h 45720"/>
                    <a:gd name="connsiteX3" fmla="*/ 41056 w 82112"/>
                    <a:gd name="connsiteY3" fmla="*/ 45720 h 45720"/>
                    <a:gd name="connsiteX4" fmla="*/ 0 w 82112"/>
                    <a:gd name="connsiteY4" fmla="*/ 22860 h 45720"/>
                    <a:gd name="connsiteX0" fmla="*/ 0 w 82112"/>
                    <a:gd name="connsiteY0" fmla="*/ 22860 h 45720"/>
                    <a:gd name="connsiteX1" fmla="*/ 41056 w 82112"/>
                    <a:gd name="connsiteY1" fmla="*/ 0 h 45720"/>
                    <a:gd name="connsiteX2" fmla="*/ 82112 w 82112"/>
                    <a:gd name="connsiteY2" fmla="*/ 22860 h 45720"/>
                    <a:gd name="connsiteX3" fmla="*/ 41056 w 82112"/>
                    <a:gd name="connsiteY3" fmla="*/ 45720 h 45720"/>
                    <a:gd name="connsiteX4" fmla="*/ 0 w 82112"/>
                    <a:gd name="connsiteY4" fmla="*/ 22860 h 45720"/>
                    <a:gd name="connsiteX0" fmla="*/ 0 w 82112"/>
                    <a:gd name="connsiteY0" fmla="*/ 5157 h 28017"/>
                    <a:gd name="connsiteX1" fmla="*/ 39151 w 82112"/>
                    <a:gd name="connsiteY1" fmla="*/ 7062 h 28017"/>
                    <a:gd name="connsiteX2" fmla="*/ 82112 w 82112"/>
                    <a:gd name="connsiteY2" fmla="*/ 5157 h 28017"/>
                    <a:gd name="connsiteX3" fmla="*/ 41056 w 82112"/>
                    <a:gd name="connsiteY3" fmla="*/ 28017 h 28017"/>
                    <a:gd name="connsiteX4" fmla="*/ 0 w 82112"/>
                    <a:gd name="connsiteY4" fmla="*/ 5157 h 280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2112" h="28017">
                      <a:moveTo>
                        <a:pt x="0" y="5157"/>
                      </a:moveTo>
                      <a:cubicBezTo>
                        <a:pt x="0" y="-7468"/>
                        <a:pt x="16476" y="7062"/>
                        <a:pt x="39151" y="7062"/>
                      </a:cubicBezTo>
                      <a:cubicBezTo>
                        <a:pt x="61826" y="7062"/>
                        <a:pt x="82112" y="-7468"/>
                        <a:pt x="82112" y="5157"/>
                      </a:cubicBezTo>
                      <a:cubicBezTo>
                        <a:pt x="82112" y="17782"/>
                        <a:pt x="63731" y="28017"/>
                        <a:pt x="41056" y="28017"/>
                      </a:cubicBezTo>
                      <a:cubicBezTo>
                        <a:pt x="18381" y="28017"/>
                        <a:pt x="0" y="17782"/>
                        <a:pt x="0" y="5157"/>
                      </a:cubicBezTo>
                      <a:close/>
                    </a:path>
                  </a:pathLst>
                </a:cu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99" name="月 1898"/>
                <p:cNvSpPr/>
                <p:nvPr/>
              </p:nvSpPr>
              <p:spPr bwMode="auto">
                <a:xfrm rot="5400000">
                  <a:off x="-537251" y="1096852"/>
                  <a:ext cx="60964" cy="340462"/>
                </a:xfrm>
                <a:prstGeom prst="moon">
                  <a:avLst/>
                </a:prstGeom>
                <a:solidFill>
                  <a:srgbClr val="8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00" name="月 1899"/>
                <p:cNvSpPr/>
                <p:nvPr/>
              </p:nvSpPr>
              <p:spPr bwMode="auto">
                <a:xfrm rot="5400000">
                  <a:off x="-1061126" y="1096852"/>
                  <a:ext cx="60964" cy="340462"/>
                </a:xfrm>
                <a:prstGeom prst="moon">
                  <a:avLst/>
                </a:prstGeom>
                <a:solidFill>
                  <a:srgbClr val="8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73" name="グループ化 1372"/>
              <p:cNvGrpSpPr/>
              <p:nvPr/>
            </p:nvGrpSpPr>
            <p:grpSpPr>
              <a:xfrm rot="20236942">
                <a:off x="2170729" y="4735884"/>
                <a:ext cx="1437077" cy="1475862"/>
                <a:chOff x="4021773" y="759002"/>
                <a:chExt cx="1437077" cy="1475862"/>
              </a:xfrm>
            </p:grpSpPr>
            <p:sp>
              <p:nvSpPr>
                <p:cNvPr id="1382" name="アーチ 1381"/>
                <p:cNvSpPr/>
                <p:nvPr/>
              </p:nvSpPr>
              <p:spPr bwMode="auto">
                <a:xfrm>
                  <a:off x="4021773" y="797787"/>
                  <a:ext cx="1437077" cy="1437077"/>
                </a:xfrm>
                <a:prstGeom prst="blockArc">
                  <a:avLst>
                    <a:gd name="adj1" fmla="val 6676539"/>
                    <a:gd name="adj2" fmla="val 14201156"/>
                    <a:gd name="adj3" fmla="val 17622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383" name="グループ化 1382"/>
                <p:cNvGrpSpPr/>
                <p:nvPr/>
              </p:nvGrpSpPr>
              <p:grpSpPr>
                <a:xfrm rot="19800000">
                  <a:off x="4360444" y="759002"/>
                  <a:ext cx="582081" cy="173252"/>
                  <a:chOff x="3673892" y="2545421"/>
                  <a:chExt cx="535413" cy="159362"/>
                </a:xfrm>
              </p:grpSpPr>
              <p:sp>
                <p:nvSpPr>
                  <p:cNvPr id="1384" name="角丸四角形 1383"/>
                  <p:cNvSpPr/>
                  <p:nvPr/>
                </p:nvSpPr>
                <p:spPr bwMode="auto">
                  <a:xfrm>
                    <a:off x="3687834" y="26000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85" name="角丸四角形 1384"/>
                  <p:cNvSpPr/>
                  <p:nvPr/>
                </p:nvSpPr>
                <p:spPr bwMode="auto">
                  <a:xfrm>
                    <a:off x="3774889" y="2561941"/>
                    <a:ext cx="434416" cy="10474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86" name="角丸四角形 1385"/>
                  <p:cNvSpPr/>
                  <p:nvPr/>
                </p:nvSpPr>
                <p:spPr bwMode="auto">
                  <a:xfrm>
                    <a:off x="3673892" y="2545421"/>
                    <a:ext cx="472346" cy="7459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425" name="角丸四角形 1424"/>
              <p:cNvSpPr/>
              <p:nvPr/>
            </p:nvSpPr>
            <p:spPr bwMode="auto">
              <a:xfrm rot="21136942">
                <a:off x="2446392" y="4928476"/>
                <a:ext cx="272564" cy="9684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6" name="角丸四角形 1425"/>
              <p:cNvSpPr/>
              <p:nvPr/>
            </p:nvSpPr>
            <p:spPr bwMode="auto">
              <a:xfrm rot="463058" flipH="1">
                <a:off x="3377831" y="4928477"/>
                <a:ext cx="272564" cy="9684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7" name="正方形/長方形 1426"/>
              <p:cNvSpPr/>
              <p:nvPr/>
            </p:nvSpPr>
            <p:spPr bwMode="auto">
              <a:xfrm rot="3163058" flipH="1">
                <a:off x="3562341" y="4973388"/>
                <a:ext cx="190074" cy="263664"/>
              </a:xfrm>
              <a:prstGeom prst="rect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8" name="正方形/長方形 1427"/>
              <p:cNvSpPr/>
              <p:nvPr/>
            </p:nvSpPr>
            <p:spPr bwMode="auto">
              <a:xfrm rot="18436942">
                <a:off x="2344372" y="4973387"/>
                <a:ext cx="190074" cy="263664"/>
              </a:xfrm>
              <a:prstGeom prst="rect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7" name="片側の 2 つの角を丸めた四角形 1926"/>
              <p:cNvSpPr/>
              <p:nvPr/>
            </p:nvSpPr>
            <p:spPr bwMode="auto">
              <a:xfrm rot="10800000">
                <a:off x="2646821" y="6007301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8" name="片側の 2 つの角を丸めた四角形 1927"/>
              <p:cNvSpPr/>
              <p:nvPr/>
            </p:nvSpPr>
            <p:spPr bwMode="auto">
              <a:xfrm rot="10800000">
                <a:off x="3149933" y="6007301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円/楕円 99"/>
              <p:cNvSpPr/>
              <p:nvPr/>
            </p:nvSpPr>
            <p:spPr bwMode="auto">
              <a:xfrm>
                <a:off x="2648562" y="5185395"/>
                <a:ext cx="280058" cy="28005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9" name="ドーナツ 1928"/>
              <p:cNvSpPr/>
              <p:nvPr/>
            </p:nvSpPr>
            <p:spPr bwMode="auto">
              <a:xfrm>
                <a:off x="2631987" y="5168820"/>
                <a:ext cx="313209" cy="313209"/>
              </a:xfrm>
              <a:prstGeom prst="donut">
                <a:avLst>
                  <a:gd name="adj" fmla="val 1027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0" name="円/楕円 1929"/>
              <p:cNvSpPr/>
              <p:nvPr/>
            </p:nvSpPr>
            <p:spPr bwMode="auto">
              <a:xfrm>
                <a:off x="3151482" y="5185395"/>
                <a:ext cx="280058" cy="28005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1" name="ドーナツ 1930"/>
              <p:cNvSpPr/>
              <p:nvPr/>
            </p:nvSpPr>
            <p:spPr bwMode="auto">
              <a:xfrm>
                <a:off x="3134907" y="5168820"/>
                <a:ext cx="313209" cy="313209"/>
              </a:xfrm>
              <a:prstGeom prst="donut">
                <a:avLst>
                  <a:gd name="adj" fmla="val 1027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932" name="グループ化 1931"/>
          <p:cNvGrpSpPr/>
          <p:nvPr/>
        </p:nvGrpSpPr>
        <p:grpSpPr>
          <a:xfrm>
            <a:off x="2496588" y="674595"/>
            <a:ext cx="1163408" cy="1752436"/>
            <a:chOff x="-1358088" y="688899"/>
            <a:chExt cx="1163408" cy="1752436"/>
          </a:xfrm>
        </p:grpSpPr>
        <p:sp>
          <p:nvSpPr>
            <p:cNvPr id="1933" name="フローチャート : 論理積ゲート 1932"/>
            <p:cNvSpPr/>
            <p:nvPr/>
          </p:nvSpPr>
          <p:spPr bwMode="auto">
            <a:xfrm rot="16200000">
              <a:off x="-1302695" y="910554"/>
              <a:ext cx="1063186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934" name="グループ化 1933"/>
            <p:cNvGrpSpPr/>
            <p:nvPr/>
          </p:nvGrpSpPr>
          <p:grpSpPr>
            <a:xfrm flipH="1">
              <a:off x="-406422" y="1370163"/>
              <a:ext cx="211742" cy="344150"/>
              <a:chOff x="641504" y="1340336"/>
              <a:chExt cx="260312" cy="345587"/>
            </a:xfrm>
          </p:grpSpPr>
          <p:sp>
            <p:nvSpPr>
              <p:cNvPr id="1967" name="円/楕円 1966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68" name="円/楕円 1967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35" name="グループ化 1934"/>
            <p:cNvGrpSpPr/>
            <p:nvPr/>
          </p:nvGrpSpPr>
          <p:grpSpPr>
            <a:xfrm>
              <a:off x="-1358088" y="1370163"/>
              <a:ext cx="211742" cy="344150"/>
              <a:chOff x="641504" y="1340336"/>
              <a:chExt cx="260312" cy="345587"/>
            </a:xfrm>
          </p:grpSpPr>
          <p:sp>
            <p:nvSpPr>
              <p:cNvPr id="1965" name="円/楕円 1964"/>
              <p:cNvSpPr/>
              <p:nvPr/>
            </p:nvSpPr>
            <p:spPr>
              <a:xfrm rot="20700000">
                <a:off x="641504" y="1340336"/>
                <a:ext cx="260312" cy="345587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66" name="円/楕円 1965"/>
              <p:cNvSpPr/>
              <p:nvPr/>
            </p:nvSpPr>
            <p:spPr>
              <a:xfrm rot="20700000">
                <a:off x="693762" y="1409714"/>
                <a:ext cx="155796" cy="2068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36" name="グループ化 1935"/>
            <p:cNvGrpSpPr/>
            <p:nvPr/>
          </p:nvGrpSpPr>
          <p:grpSpPr>
            <a:xfrm>
              <a:off x="-1300789" y="824436"/>
              <a:ext cx="1057159" cy="1616899"/>
              <a:chOff x="703887" y="532828"/>
              <a:chExt cx="1057159" cy="1616899"/>
            </a:xfrm>
          </p:grpSpPr>
          <p:sp>
            <p:nvSpPr>
              <p:cNvPr id="1956" name="円/楕円 1955"/>
              <p:cNvSpPr/>
              <p:nvPr/>
            </p:nvSpPr>
            <p:spPr>
              <a:xfrm>
                <a:off x="732761" y="599109"/>
                <a:ext cx="996980" cy="994360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57" name="片側の 2 つの角を丸めた四角形 1956"/>
              <p:cNvSpPr/>
              <p:nvPr/>
            </p:nvSpPr>
            <p:spPr bwMode="auto">
              <a:xfrm>
                <a:off x="703887" y="162802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8" name="片側の 2 つの角を丸めた四角形 1957"/>
              <p:cNvSpPr/>
              <p:nvPr/>
            </p:nvSpPr>
            <p:spPr bwMode="auto">
              <a:xfrm rot="10800000">
                <a:off x="840203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9" name="片側の 2 つの角を丸めた四角形 1958"/>
              <p:cNvSpPr/>
              <p:nvPr/>
            </p:nvSpPr>
            <p:spPr bwMode="auto">
              <a:xfrm rot="10800000">
                <a:off x="1343315" y="185317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0" name="片側の 2 つの角を丸めた四角形 1959"/>
              <p:cNvSpPr/>
              <p:nvPr/>
            </p:nvSpPr>
            <p:spPr bwMode="auto">
              <a:xfrm rot="10800000">
                <a:off x="1033512" y="1476841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1" name="円/楕円 1960"/>
              <p:cNvSpPr/>
              <p:nvPr/>
            </p:nvSpPr>
            <p:spPr>
              <a:xfrm>
                <a:off x="769586" y="532828"/>
                <a:ext cx="923329" cy="1095196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62" name="月 1961"/>
              <p:cNvSpPr/>
              <p:nvPr/>
            </p:nvSpPr>
            <p:spPr>
              <a:xfrm rot="16200000" flipV="1">
                <a:off x="1178198" y="1356994"/>
                <a:ext cx="85917" cy="274478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63" name="円/楕円 1962"/>
              <p:cNvSpPr/>
              <p:nvPr/>
            </p:nvSpPr>
            <p:spPr bwMode="auto">
              <a:xfrm>
                <a:off x="1178575" y="1762686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64" name="円/楕円 1963"/>
              <p:cNvSpPr/>
              <p:nvPr/>
            </p:nvSpPr>
            <p:spPr bwMode="auto">
              <a:xfrm>
                <a:off x="1178575" y="1986543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937" name="グループ化 1936"/>
            <p:cNvGrpSpPr/>
            <p:nvPr/>
          </p:nvGrpSpPr>
          <p:grpSpPr>
            <a:xfrm>
              <a:off x="-1274237" y="1095812"/>
              <a:ext cx="375691" cy="337229"/>
              <a:chOff x="725355" y="1052136"/>
              <a:chExt cx="375691" cy="418838"/>
            </a:xfrm>
            <a:solidFill>
              <a:srgbClr val="CC6600"/>
            </a:solidFill>
          </p:grpSpPr>
          <p:grpSp>
            <p:nvGrpSpPr>
              <p:cNvPr id="1952" name="グループ化 1951"/>
              <p:cNvGrpSpPr/>
              <p:nvPr/>
            </p:nvGrpSpPr>
            <p:grpSpPr>
              <a:xfrm rot="900000" flipH="1">
                <a:off x="725355" y="1111026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954" name="月 1953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5" name="月 1954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53" name="月 1952"/>
              <p:cNvSpPr/>
              <p:nvPr/>
            </p:nvSpPr>
            <p:spPr bwMode="auto">
              <a:xfrm rot="20700000" flipH="1">
                <a:off x="932638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38" name="グループ化 1937"/>
            <p:cNvGrpSpPr/>
            <p:nvPr/>
          </p:nvGrpSpPr>
          <p:grpSpPr>
            <a:xfrm>
              <a:off x="-625423" y="1095813"/>
              <a:ext cx="365056" cy="337230"/>
              <a:chOff x="1374169" y="1052136"/>
              <a:chExt cx="365056" cy="418839"/>
            </a:xfrm>
            <a:solidFill>
              <a:srgbClr val="CC6600"/>
            </a:solidFill>
          </p:grpSpPr>
          <p:grpSp>
            <p:nvGrpSpPr>
              <p:cNvPr id="1948" name="グループ化 1947"/>
              <p:cNvGrpSpPr/>
              <p:nvPr/>
            </p:nvGrpSpPr>
            <p:grpSpPr>
              <a:xfrm rot="20700000">
                <a:off x="1460685" y="1111027"/>
                <a:ext cx="278540" cy="359948"/>
                <a:chOff x="1330696" y="1123561"/>
                <a:chExt cx="278540" cy="359948"/>
              </a:xfrm>
              <a:grpFill/>
            </p:grpSpPr>
            <p:sp>
              <p:nvSpPr>
                <p:cNvPr id="1950" name="月 1949"/>
                <p:cNvSpPr/>
                <p:nvPr/>
              </p:nvSpPr>
              <p:spPr bwMode="auto">
                <a:xfrm rot="18900000">
                  <a:off x="1440828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1" name="月 1950"/>
                <p:cNvSpPr/>
                <p:nvPr/>
              </p:nvSpPr>
              <p:spPr bwMode="auto">
                <a:xfrm rot="20700000">
                  <a:off x="1330696" y="1123561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49" name="月 1948"/>
              <p:cNvSpPr/>
              <p:nvPr/>
            </p:nvSpPr>
            <p:spPr bwMode="auto">
              <a:xfrm rot="900000">
                <a:off x="1374169" y="1052136"/>
                <a:ext cx="168408" cy="359948"/>
              </a:xfrm>
              <a:prstGeom prst="moon">
                <a:avLst>
                  <a:gd name="adj" fmla="val 76485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39" name="グループ化 1938"/>
            <p:cNvGrpSpPr/>
            <p:nvPr/>
          </p:nvGrpSpPr>
          <p:grpSpPr>
            <a:xfrm>
              <a:off x="-1312532" y="688899"/>
              <a:ext cx="1078214" cy="985590"/>
              <a:chOff x="687060" y="718891"/>
              <a:chExt cx="1078214" cy="985590"/>
            </a:xfrm>
          </p:grpSpPr>
          <p:sp>
            <p:nvSpPr>
              <p:cNvPr id="1945" name="弦 1944"/>
              <p:cNvSpPr/>
              <p:nvPr/>
            </p:nvSpPr>
            <p:spPr>
              <a:xfrm>
                <a:off x="730251" y="718891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46" name="角丸四角形 1945"/>
              <p:cNvSpPr/>
              <p:nvPr/>
            </p:nvSpPr>
            <p:spPr>
              <a:xfrm>
                <a:off x="687060" y="1211686"/>
                <a:ext cx="1078214" cy="75815"/>
              </a:xfrm>
              <a:prstGeom prst="roundRect">
                <a:avLst>
                  <a:gd name="adj" fmla="val 50000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47" name="加算記号 1946"/>
              <p:cNvSpPr/>
              <p:nvPr/>
            </p:nvSpPr>
            <p:spPr bwMode="auto">
              <a:xfrm>
                <a:off x="1069146" y="942094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40" name="円/楕円 1420"/>
            <p:cNvSpPr/>
            <p:nvPr/>
          </p:nvSpPr>
          <p:spPr bwMode="auto">
            <a:xfrm>
              <a:off x="-826101" y="1675820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941" name="月 1940"/>
            <p:cNvSpPr/>
            <p:nvPr/>
          </p:nvSpPr>
          <p:spPr bwMode="auto">
            <a:xfrm rot="5400000">
              <a:off x="-537251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2" name="月 1941"/>
            <p:cNvSpPr/>
            <p:nvPr/>
          </p:nvSpPr>
          <p:spPr bwMode="auto">
            <a:xfrm rot="5400000">
              <a:off x="-1061126" y="1166553"/>
              <a:ext cx="60964" cy="340462"/>
            </a:xfrm>
            <a:prstGeom prst="moon">
              <a:avLst/>
            </a:prstGeom>
            <a:solidFill>
              <a:srgbClr val="8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3" name="月 1942"/>
            <p:cNvSpPr/>
            <p:nvPr/>
          </p:nvSpPr>
          <p:spPr bwMode="auto">
            <a:xfrm rot="5400000">
              <a:off x="-546605" y="1307107"/>
              <a:ext cx="79672" cy="25742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4" name="月 1943"/>
            <p:cNvSpPr/>
            <p:nvPr/>
          </p:nvSpPr>
          <p:spPr bwMode="auto">
            <a:xfrm rot="5400000">
              <a:off x="-1070480" y="1307107"/>
              <a:ext cx="79672" cy="25742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5" name="グループ化 114"/>
          <p:cNvGrpSpPr/>
          <p:nvPr/>
        </p:nvGrpSpPr>
        <p:grpSpPr>
          <a:xfrm>
            <a:off x="6213803" y="4893387"/>
            <a:ext cx="1181210" cy="1425220"/>
            <a:chOff x="6213803" y="4893387"/>
            <a:chExt cx="1181210" cy="1425220"/>
          </a:xfrm>
        </p:grpSpPr>
        <p:sp>
          <p:nvSpPr>
            <p:cNvPr id="2065" name="フローチャート : 論理積ゲート 2064"/>
            <p:cNvSpPr/>
            <p:nvPr/>
          </p:nvSpPr>
          <p:spPr bwMode="auto">
            <a:xfrm rot="16200000">
              <a:off x="6347740" y="5014340"/>
              <a:ext cx="917451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" name="グループ化 7"/>
            <p:cNvGrpSpPr/>
            <p:nvPr/>
          </p:nvGrpSpPr>
          <p:grpSpPr>
            <a:xfrm>
              <a:off x="6275829" y="5645721"/>
              <a:ext cx="1057159" cy="672886"/>
              <a:chOff x="4420886" y="5645721"/>
              <a:chExt cx="1057159" cy="672886"/>
            </a:xfrm>
          </p:grpSpPr>
          <p:sp>
            <p:nvSpPr>
              <p:cNvPr id="477" name="片側の 2 つの角を丸めた四角形 476"/>
              <p:cNvSpPr/>
              <p:nvPr/>
            </p:nvSpPr>
            <p:spPr bwMode="auto">
              <a:xfrm>
                <a:off x="4420886" y="579690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片側の 2 つの角を丸めた四角形 477"/>
              <p:cNvSpPr/>
              <p:nvPr/>
            </p:nvSpPr>
            <p:spPr bwMode="auto">
              <a:xfrm rot="10800000">
                <a:off x="4557202" y="602205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片側の 2 つの角を丸めた四角形 478"/>
              <p:cNvSpPr/>
              <p:nvPr/>
            </p:nvSpPr>
            <p:spPr bwMode="auto">
              <a:xfrm rot="10800000">
                <a:off x="5060314" y="602205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0" name="片側の 2 つの角を丸めた四角形 479"/>
              <p:cNvSpPr/>
              <p:nvPr/>
            </p:nvSpPr>
            <p:spPr bwMode="auto">
              <a:xfrm rot="10800000">
                <a:off x="4750511" y="5645721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9" name="円/楕円 488"/>
              <p:cNvSpPr/>
              <p:nvPr/>
            </p:nvSpPr>
            <p:spPr bwMode="auto">
              <a:xfrm>
                <a:off x="4895574" y="5931566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0" name="円/楕円 489"/>
              <p:cNvSpPr/>
              <p:nvPr/>
            </p:nvSpPr>
            <p:spPr bwMode="auto">
              <a:xfrm>
                <a:off x="4895574" y="6155423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74" name="グループ化 473"/>
            <p:cNvGrpSpPr/>
            <p:nvPr/>
          </p:nvGrpSpPr>
          <p:grpSpPr>
            <a:xfrm rot="900000" flipH="1">
              <a:off x="7134701" y="5413981"/>
              <a:ext cx="260312" cy="345587"/>
              <a:chOff x="4288284" y="908719"/>
              <a:chExt cx="304676" cy="344611"/>
            </a:xfrm>
          </p:grpSpPr>
          <p:sp>
            <p:nvSpPr>
              <p:cNvPr id="494" name="円/楕円 493"/>
              <p:cNvSpPr/>
              <p:nvPr/>
            </p:nvSpPr>
            <p:spPr>
              <a:xfrm>
                <a:off x="4288284" y="908719"/>
                <a:ext cx="304676" cy="344611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95" name="円/楕円 494"/>
              <p:cNvSpPr/>
              <p:nvPr/>
            </p:nvSpPr>
            <p:spPr>
              <a:xfrm>
                <a:off x="4349448" y="977901"/>
                <a:ext cx="182348" cy="206248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75" name="グループ化 474"/>
            <p:cNvGrpSpPr/>
            <p:nvPr/>
          </p:nvGrpSpPr>
          <p:grpSpPr>
            <a:xfrm rot="20700000">
              <a:off x="6213803" y="5413979"/>
              <a:ext cx="260312" cy="345587"/>
              <a:chOff x="4288284" y="908719"/>
              <a:chExt cx="304676" cy="344611"/>
            </a:xfrm>
          </p:grpSpPr>
          <p:sp>
            <p:nvSpPr>
              <p:cNvPr id="492" name="円/楕円 491"/>
              <p:cNvSpPr/>
              <p:nvPr/>
            </p:nvSpPr>
            <p:spPr>
              <a:xfrm>
                <a:off x="4288284" y="908719"/>
                <a:ext cx="304676" cy="344611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93" name="円/楕円 492"/>
              <p:cNvSpPr/>
              <p:nvPr/>
            </p:nvSpPr>
            <p:spPr>
              <a:xfrm>
                <a:off x="4349448" y="977901"/>
                <a:ext cx="182348" cy="206248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76" name="円/楕円 475"/>
            <p:cNvSpPr/>
            <p:nvPr/>
          </p:nvSpPr>
          <p:spPr>
            <a:xfrm>
              <a:off x="6304703" y="5043184"/>
              <a:ext cx="996980" cy="882243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81" name="円/楕円 480"/>
            <p:cNvSpPr/>
            <p:nvPr/>
          </p:nvSpPr>
          <p:spPr>
            <a:xfrm>
              <a:off x="6341528" y="4947539"/>
              <a:ext cx="923329" cy="1028915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88" name="月 487"/>
            <p:cNvSpPr/>
            <p:nvPr/>
          </p:nvSpPr>
          <p:spPr>
            <a:xfrm rot="16200000" flipV="1">
              <a:off x="6766943" y="5824816"/>
              <a:ext cx="45720" cy="22783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" name="アーチ 9"/>
            <p:cNvSpPr/>
            <p:nvPr/>
          </p:nvSpPr>
          <p:spPr bwMode="auto">
            <a:xfrm rot="10800000">
              <a:off x="6452625" y="5504196"/>
              <a:ext cx="293046" cy="293046"/>
            </a:xfrm>
            <a:prstGeom prst="blockArc">
              <a:avLst>
                <a:gd name="adj1" fmla="val 13001483"/>
                <a:gd name="adj2" fmla="val 20218189"/>
                <a:gd name="adj3" fmla="val 1012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0" name="アーチ 499"/>
            <p:cNvSpPr/>
            <p:nvPr/>
          </p:nvSpPr>
          <p:spPr bwMode="auto">
            <a:xfrm rot="10800000" flipH="1">
              <a:off x="6856118" y="5504196"/>
              <a:ext cx="293046" cy="293046"/>
            </a:xfrm>
            <a:prstGeom prst="blockArc">
              <a:avLst>
                <a:gd name="adj1" fmla="val 13001483"/>
                <a:gd name="adj2" fmla="val 20218189"/>
                <a:gd name="adj3" fmla="val 1012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10" name="円/楕円 1420"/>
            <p:cNvSpPr/>
            <p:nvPr/>
          </p:nvSpPr>
          <p:spPr bwMode="auto">
            <a:xfrm>
              <a:off x="6752043" y="5874416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05" name="グループ化 104"/>
            <p:cNvGrpSpPr/>
            <p:nvPr/>
          </p:nvGrpSpPr>
          <p:grpSpPr>
            <a:xfrm>
              <a:off x="6300103" y="5416085"/>
              <a:ext cx="1013870" cy="337231"/>
              <a:chOff x="6331104" y="5416085"/>
              <a:chExt cx="1013870" cy="337231"/>
            </a:xfrm>
          </p:grpSpPr>
          <p:grpSp>
            <p:nvGrpSpPr>
              <p:cNvPr id="2077" name="グループ化 2076"/>
              <p:cNvGrpSpPr/>
              <p:nvPr/>
            </p:nvGrpSpPr>
            <p:grpSpPr>
              <a:xfrm>
                <a:off x="6331104" y="5416085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2078" name="グループ化 2077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080" name="月 2079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81" name="月 2080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079" name="月 2078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82" name="グループ化 2081"/>
              <p:cNvGrpSpPr/>
              <p:nvPr/>
            </p:nvGrpSpPr>
            <p:grpSpPr>
              <a:xfrm>
                <a:off x="6979918" y="5416086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2083" name="グループ化 2082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085" name="月 2084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86" name="月 2085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084" name="月 2083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10" name="グループ化 2109"/>
            <p:cNvGrpSpPr/>
            <p:nvPr/>
          </p:nvGrpSpPr>
          <p:grpSpPr>
            <a:xfrm>
              <a:off x="6268853" y="4893387"/>
              <a:ext cx="1068680" cy="985590"/>
              <a:chOff x="6268853" y="4893387"/>
              <a:chExt cx="1068680" cy="985590"/>
            </a:xfrm>
          </p:grpSpPr>
          <p:sp>
            <p:nvSpPr>
              <p:cNvPr id="2111" name="弦 2110"/>
              <p:cNvSpPr/>
              <p:nvPr/>
            </p:nvSpPr>
            <p:spPr>
              <a:xfrm flipV="1">
                <a:off x="6268853" y="5257226"/>
                <a:ext cx="1068680" cy="423483"/>
              </a:xfrm>
              <a:prstGeom prst="chord">
                <a:avLst>
                  <a:gd name="adj1" fmla="val 10271854"/>
                  <a:gd name="adj2" fmla="val 597186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2" name="弦 2111"/>
              <p:cNvSpPr/>
              <p:nvPr/>
            </p:nvSpPr>
            <p:spPr>
              <a:xfrm>
                <a:off x="6307277" y="4893387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3" name="月 2112"/>
              <p:cNvSpPr/>
              <p:nvPr/>
            </p:nvSpPr>
            <p:spPr bwMode="auto">
              <a:xfrm rot="16200000">
                <a:off x="6736323" y="5016751"/>
                <a:ext cx="129201" cy="927870"/>
              </a:xfrm>
              <a:prstGeom prst="moon">
                <a:avLst>
                  <a:gd name="adj" fmla="val 18704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14" name="加算記号 2113"/>
              <p:cNvSpPr/>
              <p:nvPr/>
            </p:nvSpPr>
            <p:spPr bwMode="auto">
              <a:xfrm>
                <a:off x="6646172" y="5202275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16" name="グループ化 115"/>
          <p:cNvGrpSpPr/>
          <p:nvPr/>
        </p:nvGrpSpPr>
        <p:grpSpPr>
          <a:xfrm>
            <a:off x="8113723" y="4893387"/>
            <a:ext cx="1181210" cy="1425220"/>
            <a:chOff x="8113723" y="4893387"/>
            <a:chExt cx="1181210" cy="1425220"/>
          </a:xfrm>
        </p:grpSpPr>
        <p:sp>
          <p:nvSpPr>
            <p:cNvPr id="2066" name="フローチャート : 論理積ゲート 2065"/>
            <p:cNvSpPr/>
            <p:nvPr/>
          </p:nvSpPr>
          <p:spPr bwMode="auto">
            <a:xfrm rot="16200000">
              <a:off x="8247660" y="5014341"/>
              <a:ext cx="917451" cy="1063186"/>
            </a:xfrm>
            <a:prstGeom prst="flowChartDelay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10" name="グループ化 609"/>
            <p:cNvGrpSpPr/>
            <p:nvPr/>
          </p:nvGrpSpPr>
          <p:grpSpPr>
            <a:xfrm>
              <a:off x="8175749" y="5645721"/>
              <a:ext cx="1057159" cy="672886"/>
              <a:chOff x="4420886" y="5645721"/>
              <a:chExt cx="1057159" cy="672886"/>
            </a:xfrm>
          </p:grpSpPr>
          <p:sp>
            <p:nvSpPr>
              <p:cNvPr id="626" name="片側の 2 つの角を丸めた四角形 625"/>
              <p:cNvSpPr/>
              <p:nvPr/>
            </p:nvSpPr>
            <p:spPr bwMode="auto">
              <a:xfrm>
                <a:off x="4420886" y="5796902"/>
                <a:ext cx="1057159" cy="521705"/>
              </a:xfrm>
              <a:prstGeom prst="round2SameRect">
                <a:avLst>
                  <a:gd name="adj1" fmla="val 47928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7" name="片側の 2 つの角を丸めた四角形 626"/>
              <p:cNvSpPr/>
              <p:nvPr/>
            </p:nvSpPr>
            <p:spPr bwMode="auto">
              <a:xfrm rot="10800000">
                <a:off x="4557202" y="602205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8" name="片側の 2 つの角を丸めた四角形 627"/>
              <p:cNvSpPr/>
              <p:nvPr/>
            </p:nvSpPr>
            <p:spPr bwMode="auto">
              <a:xfrm rot="10800000">
                <a:off x="5060314" y="6022054"/>
                <a:ext cx="264504" cy="242256"/>
              </a:xfrm>
              <a:prstGeom prst="round2SameRect">
                <a:avLst>
                  <a:gd name="adj1" fmla="val 24798"/>
                  <a:gd name="adj2" fmla="val 0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9" name="片側の 2 つの角を丸めた四角形 628"/>
              <p:cNvSpPr/>
              <p:nvPr/>
            </p:nvSpPr>
            <p:spPr bwMode="auto">
              <a:xfrm rot="10800000">
                <a:off x="4750511" y="5645721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0" name="円/楕円 629"/>
              <p:cNvSpPr/>
              <p:nvPr/>
            </p:nvSpPr>
            <p:spPr bwMode="auto">
              <a:xfrm>
                <a:off x="4895574" y="5931566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1" name="円/楕円 630"/>
              <p:cNvSpPr/>
              <p:nvPr/>
            </p:nvSpPr>
            <p:spPr bwMode="auto">
              <a:xfrm>
                <a:off x="4895574" y="6155423"/>
                <a:ext cx="85164" cy="85164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11" name="グループ化 610"/>
            <p:cNvGrpSpPr/>
            <p:nvPr/>
          </p:nvGrpSpPr>
          <p:grpSpPr>
            <a:xfrm rot="900000" flipH="1">
              <a:off x="9034621" y="5413981"/>
              <a:ext cx="260312" cy="345587"/>
              <a:chOff x="4288284" y="908719"/>
              <a:chExt cx="304676" cy="344611"/>
            </a:xfrm>
          </p:grpSpPr>
          <p:sp>
            <p:nvSpPr>
              <p:cNvPr id="624" name="円/楕円 623"/>
              <p:cNvSpPr/>
              <p:nvPr/>
            </p:nvSpPr>
            <p:spPr>
              <a:xfrm>
                <a:off x="4288284" y="908719"/>
                <a:ext cx="304676" cy="344611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25" name="円/楕円 624"/>
              <p:cNvSpPr/>
              <p:nvPr/>
            </p:nvSpPr>
            <p:spPr>
              <a:xfrm>
                <a:off x="4349448" y="977901"/>
                <a:ext cx="182348" cy="206248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12" name="グループ化 611"/>
            <p:cNvGrpSpPr/>
            <p:nvPr/>
          </p:nvGrpSpPr>
          <p:grpSpPr>
            <a:xfrm rot="20700000">
              <a:off x="8113723" y="5413979"/>
              <a:ext cx="260312" cy="345587"/>
              <a:chOff x="4288284" y="908719"/>
              <a:chExt cx="304676" cy="344611"/>
            </a:xfrm>
          </p:grpSpPr>
          <p:sp>
            <p:nvSpPr>
              <p:cNvPr id="622" name="円/楕円 621"/>
              <p:cNvSpPr/>
              <p:nvPr/>
            </p:nvSpPr>
            <p:spPr>
              <a:xfrm>
                <a:off x="4288284" y="908719"/>
                <a:ext cx="304676" cy="344611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23" name="円/楕円 622"/>
              <p:cNvSpPr/>
              <p:nvPr/>
            </p:nvSpPr>
            <p:spPr>
              <a:xfrm>
                <a:off x="4349448" y="977901"/>
                <a:ext cx="182348" cy="206248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13" name="円/楕円 612"/>
            <p:cNvSpPr/>
            <p:nvPr/>
          </p:nvSpPr>
          <p:spPr>
            <a:xfrm>
              <a:off x="8204623" y="5078933"/>
              <a:ext cx="996980" cy="871137"/>
            </a:xfrm>
            <a:prstGeom prst="ellipse">
              <a:avLst/>
            </a:prstGeom>
            <a:solidFill>
              <a:srgbClr val="C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14" name="円/楕円 613"/>
            <p:cNvSpPr/>
            <p:nvPr/>
          </p:nvSpPr>
          <p:spPr>
            <a:xfrm>
              <a:off x="8241448" y="4947539"/>
              <a:ext cx="923329" cy="1028915"/>
            </a:xfrm>
            <a:prstGeom prst="ellipse">
              <a:avLst/>
            </a:prstGeom>
            <a:solidFill>
              <a:srgbClr val="FFCC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16" name="月 615"/>
            <p:cNvSpPr/>
            <p:nvPr/>
          </p:nvSpPr>
          <p:spPr>
            <a:xfrm rot="16200000" flipV="1">
              <a:off x="8666863" y="5850389"/>
              <a:ext cx="45720" cy="15364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76" name="月 1375"/>
            <p:cNvSpPr/>
            <p:nvPr/>
          </p:nvSpPr>
          <p:spPr bwMode="auto">
            <a:xfrm rot="17412966">
              <a:off x="8888172" y="5590355"/>
              <a:ext cx="45719" cy="154359"/>
            </a:xfrm>
            <a:prstGeom prst="moon">
              <a:avLst>
                <a:gd name="adj" fmla="val 53069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11" name="円/楕円 1420"/>
            <p:cNvSpPr/>
            <p:nvPr/>
          </p:nvSpPr>
          <p:spPr bwMode="auto">
            <a:xfrm>
              <a:off x="8646883" y="5874416"/>
              <a:ext cx="82112" cy="28017"/>
            </a:xfrm>
            <a:custGeom>
              <a:avLst/>
              <a:gdLst>
                <a:gd name="connsiteX0" fmla="*/ 0 w 82112"/>
                <a:gd name="connsiteY0" fmla="*/ 22860 h 45719"/>
                <a:gd name="connsiteX1" fmla="*/ 41056 w 82112"/>
                <a:gd name="connsiteY1" fmla="*/ 0 h 45719"/>
                <a:gd name="connsiteX2" fmla="*/ 82112 w 82112"/>
                <a:gd name="connsiteY2" fmla="*/ 22860 h 45719"/>
                <a:gd name="connsiteX3" fmla="*/ 41056 w 82112"/>
                <a:gd name="connsiteY3" fmla="*/ 45720 h 45719"/>
                <a:gd name="connsiteX4" fmla="*/ 0 w 82112"/>
                <a:gd name="connsiteY4" fmla="*/ 22860 h 45719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22860 h 45720"/>
                <a:gd name="connsiteX1" fmla="*/ 41056 w 82112"/>
                <a:gd name="connsiteY1" fmla="*/ 0 h 45720"/>
                <a:gd name="connsiteX2" fmla="*/ 82112 w 82112"/>
                <a:gd name="connsiteY2" fmla="*/ 22860 h 45720"/>
                <a:gd name="connsiteX3" fmla="*/ 41056 w 82112"/>
                <a:gd name="connsiteY3" fmla="*/ 45720 h 45720"/>
                <a:gd name="connsiteX4" fmla="*/ 0 w 82112"/>
                <a:gd name="connsiteY4" fmla="*/ 22860 h 45720"/>
                <a:gd name="connsiteX0" fmla="*/ 0 w 82112"/>
                <a:gd name="connsiteY0" fmla="*/ 5157 h 28017"/>
                <a:gd name="connsiteX1" fmla="*/ 39151 w 82112"/>
                <a:gd name="connsiteY1" fmla="*/ 7062 h 28017"/>
                <a:gd name="connsiteX2" fmla="*/ 82112 w 82112"/>
                <a:gd name="connsiteY2" fmla="*/ 5157 h 28017"/>
                <a:gd name="connsiteX3" fmla="*/ 41056 w 82112"/>
                <a:gd name="connsiteY3" fmla="*/ 28017 h 28017"/>
                <a:gd name="connsiteX4" fmla="*/ 0 w 82112"/>
                <a:gd name="connsiteY4" fmla="*/ 5157 h 280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112" h="28017">
                  <a:moveTo>
                    <a:pt x="0" y="5157"/>
                  </a:moveTo>
                  <a:cubicBezTo>
                    <a:pt x="0" y="-7468"/>
                    <a:pt x="16476" y="7062"/>
                    <a:pt x="39151" y="7062"/>
                  </a:cubicBezTo>
                  <a:cubicBezTo>
                    <a:pt x="61826" y="7062"/>
                    <a:pt x="82112" y="-7468"/>
                    <a:pt x="82112" y="5157"/>
                  </a:cubicBezTo>
                  <a:cubicBezTo>
                    <a:pt x="82112" y="17782"/>
                    <a:pt x="63731" y="28017"/>
                    <a:pt x="41056" y="28017"/>
                  </a:cubicBezTo>
                  <a:cubicBezTo>
                    <a:pt x="18381" y="28017"/>
                    <a:pt x="0" y="17782"/>
                    <a:pt x="0" y="5157"/>
                  </a:cubicBezTo>
                  <a:close/>
                </a:path>
              </a:pathLst>
            </a:cu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04" name="グループ化 103"/>
            <p:cNvGrpSpPr/>
            <p:nvPr/>
          </p:nvGrpSpPr>
          <p:grpSpPr>
            <a:xfrm>
              <a:off x="8428283" y="5725025"/>
              <a:ext cx="549659" cy="108294"/>
              <a:chOff x="8432610" y="5725025"/>
              <a:chExt cx="549659" cy="108294"/>
            </a:xfrm>
          </p:grpSpPr>
          <p:grpSp>
            <p:nvGrpSpPr>
              <p:cNvPr id="103" name="グループ化 102"/>
              <p:cNvGrpSpPr/>
              <p:nvPr/>
            </p:nvGrpSpPr>
            <p:grpSpPr>
              <a:xfrm>
                <a:off x="8432610" y="5725025"/>
                <a:ext cx="115340" cy="108294"/>
                <a:chOff x="7335645" y="5253209"/>
                <a:chExt cx="115340" cy="180509"/>
              </a:xfrm>
            </p:grpSpPr>
            <p:sp>
              <p:nvSpPr>
                <p:cNvPr id="2019" name="円/楕円 2018"/>
                <p:cNvSpPr/>
                <p:nvPr/>
              </p:nvSpPr>
              <p:spPr bwMode="auto">
                <a:xfrm>
                  <a:off x="7335645" y="5253209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0" name="円/楕円 2019"/>
                <p:cNvSpPr/>
                <p:nvPr/>
              </p:nvSpPr>
              <p:spPr bwMode="auto">
                <a:xfrm>
                  <a:off x="7357243" y="5274010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21" name="グループ化 2020"/>
              <p:cNvGrpSpPr/>
              <p:nvPr/>
            </p:nvGrpSpPr>
            <p:grpSpPr>
              <a:xfrm>
                <a:off x="8866929" y="5725025"/>
                <a:ext cx="115340" cy="108294"/>
                <a:chOff x="7335645" y="5253209"/>
                <a:chExt cx="115340" cy="180509"/>
              </a:xfrm>
            </p:grpSpPr>
            <p:sp>
              <p:nvSpPr>
                <p:cNvPr id="2022" name="円/楕円 2021"/>
                <p:cNvSpPr/>
                <p:nvPr/>
              </p:nvSpPr>
              <p:spPr bwMode="auto">
                <a:xfrm>
                  <a:off x="7335645" y="5253209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3" name="円/楕円 2022"/>
                <p:cNvSpPr/>
                <p:nvPr/>
              </p:nvSpPr>
              <p:spPr bwMode="auto">
                <a:xfrm>
                  <a:off x="7357243" y="5274010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15" name="グループ化 2114"/>
            <p:cNvGrpSpPr/>
            <p:nvPr/>
          </p:nvGrpSpPr>
          <p:grpSpPr>
            <a:xfrm>
              <a:off x="8189996" y="5416085"/>
              <a:ext cx="1013870" cy="337231"/>
              <a:chOff x="6331104" y="5416085"/>
              <a:chExt cx="1013870" cy="337231"/>
            </a:xfrm>
          </p:grpSpPr>
          <p:grpSp>
            <p:nvGrpSpPr>
              <p:cNvPr id="2116" name="グループ化 2115"/>
              <p:cNvGrpSpPr/>
              <p:nvPr/>
            </p:nvGrpSpPr>
            <p:grpSpPr>
              <a:xfrm>
                <a:off x="6331104" y="5416085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2122" name="グループ化 2121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124" name="月 2123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5" name="月 2124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23" name="月 2122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17" name="グループ化 2116"/>
              <p:cNvGrpSpPr/>
              <p:nvPr/>
            </p:nvGrpSpPr>
            <p:grpSpPr>
              <a:xfrm>
                <a:off x="6979918" y="5416086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2118" name="グループ化 2117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120" name="月 2119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21" name="月 2120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19" name="月 2118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26" name="グループ化 2125"/>
            <p:cNvGrpSpPr/>
            <p:nvPr/>
          </p:nvGrpSpPr>
          <p:grpSpPr>
            <a:xfrm>
              <a:off x="8158746" y="4893387"/>
              <a:ext cx="1068680" cy="985590"/>
              <a:chOff x="6268853" y="4893387"/>
              <a:chExt cx="1068680" cy="985590"/>
            </a:xfrm>
          </p:grpSpPr>
          <p:sp>
            <p:nvSpPr>
              <p:cNvPr id="2127" name="弦 2126"/>
              <p:cNvSpPr/>
              <p:nvPr/>
            </p:nvSpPr>
            <p:spPr>
              <a:xfrm flipV="1">
                <a:off x="6268853" y="5257226"/>
                <a:ext cx="1068680" cy="423483"/>
              </a:xfrm>
              <a:prstGeom prst="chord">
                <a:avLst>
                  <a:gd name="adj1" fmla="val 10271854"/>
                  <a:gd name="adj2" fmla="val 597186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28" name="弦 2127"/>
              <p:cNvSpPr/>
              <p:nvPr/>
            </p:nvSpPr>
            <p:spPr>
              <a:xfrm>
                <a:off x="6307277" y="4893387"/>
                <a:ext cx="991831" cy="985590"/>
              </a:xfrm>
              <a:prstGeom prst="chord">
                <a:avLst>
                  <a:gd name="adj1" fmla="val 10578299"/>
                  <a:gd name="adj2" fmla="val 218098"/>
                </a:avLst>
              </a:prstGeom>
              <a:solidFill>
                <a:srgbClr val="92D05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29" name="月 2128"/>
              <p:cNvSpPr/>
              <p:nvPr/>
            </p:nvSpPr>
            <p:spPr bwMode="auto">
              <a:xfrm rot="16200000">
                <a:off x="6736323" y="5016751"/>
                <a:ext cx="129201" cy="927870"/>
              </a:xfrm>
              <a:prstGeom prst="moon">
                <a:avLst>
                  <a:gd name="adj" fmla="val 18704"/>
                </a:avLst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30" name="加算記号 2129"/>
              <p:cNvSpPr/>
              <p:nvPr/>
            </p:nvSpPr>
            <p:spPr bwMode="auto">
              <a:xfrm>
                <a:off x="6646172" y="5202275"/>
                <a:ext cx="336660" cy="336660"/>
              </a:xfrm>
              <a:prstGeom prst="mathPlus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31" name="円/楕円 15"/>
            <p:cNvSpPr/>
            <p:nvPr/>
          </p:nvSpPr>
          <p:spPr bwMode="auto">
            <a:xfrm>
              <a:off x="9026987" y="5011323"/>
              <a:ext cx="190920" cy="338514"/>
            </a:xfrm>
            <a:custGeom>
              <a:avLst/>
              <a:gdLst>
                <a:gd name="connsiteX0" fmla="*/ 0 w 137995"/>
                <a:gd name="connsiteY0" fmla="*/ 68998 h 137995"/>
                <a:gd name="connsiteX1" fmla="*/ 68998 w 137995"/>
                <a:gd name="connsiteY1" fmla="*/ 0 h 137995"/>
                <a:gd name="connsiteX2" fmla="*/ 137996 w 137995"/>
                <a:gd name="connsiteY2" fmla="*/ 68998 h 137995"/>
                <a:gd name="connsiteX3" fmla="*/ 68998 w 137995"/>
                <a:gd name="connsiteY3" fmla="*/ 137996 h 137995"/>
                <a:gd name="connsiteX4" fmla="*/ 0 w 137995"/>
                <a:gd name="connsiteY4" fmla="*/ 68998 h 137995"/>
                <a:gd name="connsiteX0" fmla="*/ 0 w 137996"/>
                <a:gd name="connsiteY0" fmla="*/ 68998 h 137996"/>
                <a:gd name="connsiteX1" fmla="*/ 68998 w 137996"/>
                <a:gd name="connsiteY1" fmla="*/ 0 h 137996"/>
                <a:gd name="connsiteX2" fmla="*/ 137996 w 137996"/>
                <a:gd name="connsiteY2" fmla="*/ 68998 h 137996"/>
                <a:gd name="connsiteX3" fmla="*/ 68998 w 137996"/>
                <a:gd name="connsiteY3" fmla="*/ 137996 h 137996"/>
                <a:gd name="connsiteX4" fmla="*/ 0 w 137996"/>
                <a:gd name="connsiteY4" fmla="*/ 68998 h 137996"/>
                <a:gd name="connsiteX0" fmla="*/ 0 w 137996"/>
                <a:gd name="connsiteY0" fmla="*/ 68998 h 137996"/>
                <a:gd name="connsiteX1" fmla="*/ 68998 w 137996"/>
                <a:gd name="connsiteY1" fmla="*/ 0 h 137996"/>
                <a:gd name="connsiteX2" fmla="*/ 137996 w 137996"/>
                <a:gd name="connsiteY2" fmla="*/ 68998 h 137996"/>
                <a:gd name="connsiteX3" fmla="*/ 68998 w 137996"/>
                <a:gd name="connsiteY3" fmla="*/ 137996 h 137996"/>
                <a:gd name="connsiteX4" fmla="*/ 0 w 137996"/>
                <a:gd name="connsiteY4" fmla="*/ 68998 h 13799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9894 h 248892"/>
                <a:gd name="connsiteX1" fmla="*/ 63918 w 137996"/>
                <a:gd name="connsiteY1" fmla="*/ 4216 h 248892"/>
                <a:gd name="connsiteX2" fmla="*/ 137996 w 137996"/>
                <a:gd name="connsiteY2" fmla="*/ 179894 h 248892"/>
                <a:gd name="connsiteX3" fmla="*/ 68998 w 137996"/>
                <a:gd name="connsiteY3" fmla="*/ 248892 h 248892"/>
                <a:gd name="connsiteX4" fmla="*/ 0 w 137996"/>
                <a:gd name="connsiteY4" fmla="*/ 179894 h 248892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  <a:gd name="connsiteX0" fmla="*/ 0 w 137996"/>
                <a:gd name="connsiteY0" fmla="*/ 175678 h 244676"/>
                <a:gd name="connsiteX1" fmla="*/ 63918 w 137996"/>
                <a:gd name="connsiteY1" fmla="*/ 0 h 244676"/>
                <a:gd name="connsiteX2" fmla="*/ 137996 w 137996"/>
                <a:gd name="connsiteY2" fmla="*/ 175678 h 244676"/>
                <a:gd name="connsiteX3" fmla="*/ 68998 w 137996"/>
                <a:gd name="connsiteY3" fmla="*/ 244676 h 244676"/>
                <a:gd name="connsiteX4" fmla="*/ 0 w 137996"/>
                <a:gd name="connsiteY4" fmla="*/ 175678 h 2446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996" h="244676">
                  <a:moveTo>
                    <a:pt x="0" y="175678"/>
                  </a:moveTo>
                  <a:cubicBezTo>
                    <a:pt x="0" y="137571"/>
                    <a:pt x="38511" y="60960"/>
                    <a:pt x="63918" y="0"/>
                  </a:cubicBezTo>
                  <a:cubicBezTo>
                    <a:pt x="91865" y="58420"/>
                    <a:pt x="137996" y="137571"/>
                    <a:pt x="137996" y="175678"/>
                  </a:cubicBezTo>
                  <a:cubicBezTo>
                    <a:pt x="137996" y="213785"/>
                    <a:pt x="107105" y="244676"/>
                    <a:pt x="68998" y="244676"/>
                  </a:cubicBezTo>
                  <a:cubicBezTo>
                    <a:pt x="30891" y="244676"/>
                    <a:pt x="0" y="213785"/>
                    <a:pt x="0" y="175678"/>
                  </a:cubicBezTo>
                  <a:close/>
                </a:path>
              </a:pathLst>
            </a:custGeom>
            <a:gradFill>
              <a:gsLst>
                <a:gs pos="0">
                  <a:srgbClr val="CCECFF"/>
                </a:gs>
                <a:gs pos="50000">
                  <a:srgbClr val="00B0F0"/>
                </a:gs>
                <a:gs pos="100000">
                  <a:srgbClr val="0070C0"/>
                </a:gs>
              </a:gsLst>
              <a:lin ang="5400000" scaled="0"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32" name="グループ化 2131"/>
          <p:cNvGrpSpPr/>
          <p:nvPr/>
        </p:nvGrpSpPr>
        <p:grpSpPr>
          <a:xfrm>
            <a:off x="2375489" y="2639734"/>
            <a:ext cx="1755267" cy="1926319"/>
            <a:chOff x="2375489" y="2639734"/>
            <a:chExt cx="1755267" cy="1926319"/>
          </a:xfrm>
        </p:grpSpPr>
        <p:grpSp>
          <p:nvGrpSpPr>
            <p:cNvPr id="2133" name="グループ化 2132"/>
            <p:cNvGrpSpPr/>
            <p:nvPr/>
          </p:nvGrpSpPr>
          <p:grpSpPr>
            <a:xfrm>
              <a:off x="2375489" y="2639734"/>
              <a:ext cx="1163408" cy="1738132"/>
              <a:chOff x="-2260385" y="2639734"/>
              <a:chExt cx="1163408" cy="1738132"/>
            </a:xfrm>
          </p:grpSpPr>
          <p:sp>
            <p:nvSpPr>
              <p:cNvPr id="2143" name="フローチャート : 論理積ゲート 2142"/>
              <p:cNvSpPr/>
              <p:nvPr/>
            </p:nvSpPr>
            <p:spPr bwMode="auto">
              <a:xfrm rot="16200000">
                <a:off x="-2204992" y="2861389"/>
                <a:ext cx="1063186" cy="1063186"/>
              </a:xfrm>
              <a:prstGeom prst="flowChartDelay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4" name="片側の 2 つの角を丸めた四角形 2143"/>
              <p:cNvSpPr/>
              <p:nvPr/>
            </p:nvSpPr>
            <p:spPr bwMode="auto">
              <a:xfrm rot="10800000">
                <a:off x="-1878323" y="3704980"/>
                <a:ext cx="418098" cy="2332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45" name="グループ化 2144"/>
              <p:cNvGrpSpPr/>
              <p:nvPr/>
            </p:nvGrpSpPr>
            <p:grpSpPr>
              <a:xfrm>
                <a:off x="-2207948" y="3856161"/>
                <a:ext cx="1057159" cy="521705"/>
                <a:chOff x="703887" y="1628022"/>
                <a:chExt cx="1057159" cy="521705"/>
              </a:xfrm>
            </p:grpSpPr>
            <p:sp>
              <p:nvSpPr>
                <p:cNvPr id="2178" name="片側の 2 つの角を丸めた四角形 2177"/>
                <p:cNvSpPr/>
                <p:nvPr/>
              </p:nvSpPr>
              <p:spPr bwMode="auto">
                <a:xfrm>
                  <a:off x="703887" y="1628022"/>
                  <a:ext cx="1057159" cy="521705"/>
                </a:xfrm>
                <a:prstGeom prst="round2SameRect">
                  <a:avLst>
                    <a:gd name="adj1" fmla="val 47928"/>
                    <a:gd name="adj2" fmla="val 0"/>
                  </a:avLst>
                </a:prstGeom>
                <a:solidFill>
                  <a:srgbClr val="92D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9" name="片側の 2 つの角を丸めた四角形 2178"/>
                <p:cNvSpPr/>
                <p:nvPr/>
              </p:nvSpPr>
              <p:spPr bwMode="auto">
                <a:xfrm rot="10800000">
                  <a:off x="840203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80" name="片側の 2 つの角を丸めた四角形 2179"/>
                <p:cNvSpPr/>
                <p:nvPr/>
              </p:nvSpPr>
              <p:spPr bwMode="auto">
                <a:xfrm rot="10800000">
                  <a:off x="1343315" y="1853174"/>
                  <a:ext cx="264504" cy="242256"/>
                </a:xfrm>
                <a:prstGeom prst="round2SameRect">
                  <a:avLst>
                    <a:gd name="adj1" fmla="val 24798"/>
                    <a:gd name="adj2" fmla="val 0"/>
                  </a:avLst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81" name="円/楕円 2180"/>
                <p:cNvSpPr/>
                <p:nvPr/>
              </p:nvSpPr>
              <p:spPr bwMode="auto">
                <a:xfrm>
                  <a:off x="1178575" y="1762686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82" name="円/楕円 2181"/>
                <p:cNvSpPr/>
                <p:nvPr/>
              </p:nvSpPr>
              <p:spPr bwMode="auto">
                <a:xfrm>
                  <a:off x="1178575" y="1986543"/>
                  <a:ext cx="85164" cy="85164"/>
                </a:xfrm>
                <a:prstGeom prst="ellipse">
                  <a:avLst/>
                </a:prstGeom>
                <a:solidFill>
                  <a:srgbClr val="00B05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146" name="グループ化 2145"/>
              <p:cNvGrpSpPr/>
              <p:nvPr/>
            </p:nvGrpSpPr>
            <p:grpSpPr>
              <a:xfrm flipH="1">
                <a:off x="-1308719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2176" name="円/楕円 2175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7" name="円/楕円 2176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47" name="グループ化 2146"/>
              <p:cNvGrpSpPr/>
              <p:nvPr/>
            </p:nvGrpSpPr>
            <p:grpSpPr>
              <a:xfrm>
                <a:off x="-2260385" y="3320998"/>
                <a:ext cx="211742" cy="344150"/>
                <a:chOff x="641504" y="1340336"/>
                <a:chExt cx="260312" cy="345587"/>
              </a:xfrm>
            </p:grpSpPr>
            <p:sp>
              <p:nvSpPr>
                <p:cNvPr id="2174" name="円/楕円 2173"/>
                <p:cNvSpPr/>
                <p:nvPr/>
              </p:nvSpPr>
              <p:spPr>
                <a:xfrm rot="20700000">
                  <a:off x="641504" y="1340336"/>
                  <a:ext cx="260312" cy="345587"/>
                </a:xfrm>
                <a:prstGeom prst="ellipse">
                  <a:avLst/>
                </a:prstGeom>
                <a:solidFill>
                  <a:srgbClr val="FFCC66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5" name="円/楕円 2174"/>
                <p:cNvSpPr/>
                <p:nvPr/>
              </p:nvSpPr>
              <p:spPr>
                <a:xfrm rot="20700000">
                  <a:off x="693762" y="1409714"/>
                  <a:ext cx="155796" cy="206832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148" name="円/楕円 2147"/>
              <p:cNvSpPr/>
              <p:nvPr/>
            </p:nvSpPr>
            <p:spPr>
              <a:xfrm>
                <a:off x="-2174212" y="2841552"/>
                <a:ext cx="996980" cy="1014004"/>
              </a:xfrm>
              <a:prstGeom prst="ellipse">
                <a:avLst/>
              </a:prstGeom>
              <a:solidFill>
                <a:srgbClr val="C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49" name="円/楕円 2148"/>
              <p:cNvSpPr/>
              <p:nvPr/>
            </p:nvSpPr>
            <p:spPr>
              <a:xfrm>
                <a:off x="-2137387" y="2775271"/>
                <a:ext cx="923329" cy="1095196"/>
              </a:xfrm>
              <a:prstGeom prst="ellipse">
                <a:avLst/>
              </a:prstGeom>
              <a:solidFill>
                <a:srgbClr val="FFCC66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50" name="月 2149"/>
              <p:cNvSpPr/>
              <p:nvPr/>
            </p:nvSpPr>
            <p:spPr>
              <a:xfrm rot="16200000" flipH="1" flipV="1">
                <a:off x="-1758388" y="3560240"/>
                <a:ext cx="145136" cy="28057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151" name="グループ化 2150"/>
              <p:cNvGrpSpPr/>
              <p:nvPr/>
            </p:nvGrpSpPr>
            <p:grpSpPr>
              <a:xfrm>
                <a:off x="-2176534" y="3046647"/>
                <a:ext cx="375691" cy="337229"/>
                <a:chOff x="725355" y="1052136"/>
                <a:chExt cx="375691" cy="418838"/>
              </a:xfrm>
              <a:solidFill>
                <a:srgbClr val="CC6600"/>
              </a:solidFill>
            </p:grpSpPr>
            <p:grpSp>
              <p:nvGrpSpPr>
                <p:cNvPr id="2170" name="グループ化 2169"/>
                <p:cNvGrpSpPr/>
                <p:nvPr/>
              </p:nvGrpSpPr>
              <p:grpSpPr>
                <a:xfrm rot="900000" flipH="1">
                  <a:off x="725355" y="1111026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172" name="月 2171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73" name="月 2172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71" name="月 2170"/>
                <p:cNvSpPr/>
                <p:nvPr/>
              </p:nvSpPr>
              <p:spPr bwMode="auto">
                <a:xfrm rot="20700000" flipH="1">
                  <a:off x="932638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2" name="グループ化 2151"/>
              <p:cNvGrpSpPr/>
              <p:nvPr/>
            </p:nvGrpSpPr>
            <p:grpSpPr>
              <a:xfrm>
                <a:off x="-1527720" y="3046648"/>
                <a:ext cx="365056" cy="337230"/>
                <a:chOff x="1374169" y="1052136"/>
                <a:chExt cx="365056" cy="418839"/>
              </a:xfrm>
              <a:solidFill>
                <a:srgbClr val="CC6600"/>
              </a:solidFill>
            </p:grpSpPr>
            <p:grpSp>
              <p:nvGrpSpPr>
                <p:cNvPr id="2166" name="グループ化 2165"/>
                <p:cNvGrpSpPr/>
                <p:nvPr/>
              </p:nvGrpSpPr>
              <p:grpSpPr>
                <a:xfrm rot="20700000">
                  <a:off x="1460685" y="1111027"/>
                  <a:ext cx="278540" cy="359948"/>
                  <a:chOff x="1330696" y="1123561"/>
                  <a:chExt cx="278540" cy="359948"/>
                </a:xfrm>
                <a:grpFill/>
              </p:grpSpPr>
              <p:sp>
                <p:nvSpPr>
                  <p:cNvPr id="2168" name="月 2167"/>
                  <p:cNvSpPr/>
                  <p:nvPr/>
                </p:nvSpPr>
                <p:spPr bwMode="auto">
                  <a:xfrm rot="18900000">
                    <a:off x="1440828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69" name="月 2168"/>
                  <p:cNvSpPr/>
                  <p:nvPr/>
                </p:nvSpPr>
                <p:spPr bwMode="auto">
                  <a:xfrm rot="20700000">
                    <a:off x="1330696" y="1123561"/>
                    <a:ext cx="168408" cy="359948"/>
                  </a:xfrm>
                  <a:prstGeom prst="moon">
                    <a:avLst>
                      <a:gd name="adj" fmla="val 76485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67" name="月 2166"/>
                <p:cNvSpPr/>
                <p:nvPr/>
              </p:nvSpPr>
              <p:spPr bwMode="auto">
                <a:xfrm rot="900000">
                  <a:off x="1374169" y="1052136"/>
                  <a:ext cx="168408" cy="359948"/>
                </a:xfrm>
                <a:prstGeom prst="moon">
                  <a:avLst>
                    <a:gd name="adj" fmla="val 76485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3" name="グループ化 2152"/>
              <p:cNvGrpSpPr/>
              <p:nvPr/>
            </p:nvGrpSpPr>
            <p:grpSpPr>
              <a:xfrm>
                <a:off x="-2214829" y="2639734"/>
                <a:ext cx="1078214" cy="985590"/>
                <a:chOff x="687060" y="718891"/>
                <a:chExt cx="1078214" cy="985590"/>
              </a:xfrm>
            </p:grpSpPr>
            <p:sp>
              <p:nvSpPr>
                <p:cNvPr id="2163" name="弦 2162"/>
                <p:cNvSpPr/>
                <p:nvPr/>
              </p:nvSpPr>
              <p:spPr>
                <a:xfrm>
                  <a:off x="730251" y="718891"/>
                  <a:ext cx="991831" cy="985590"/>
                </a:xfrm>
                <a:prstGeom prst="chord">
                  <a:avLst>
                    <a:gd name="adj1" fmla="val 10578299"/>
                    <a:gd name="adj2" fmla="val 218098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4" name="角丸四角形 2163"/>
                <p:cNvSpPr/>
                <p:nvPr/>
              </p:nvSpPr>
              <p:spPr>
                <a:xfrm>
                  <a:off x="687060" y="1211686"/>
                  <a:ext cx="1078214" cy="758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2D050"/>
                </a:solidFill>
                <a:ln w="381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5" name="加算記号 2164"/>
                <p:cNvSpPr/>
                <p:nvPr/>
              </p:nvSpPr>
              <p:spPr bwMode="auto">
                <a:xfrm>
                  <a:off x="1069146" y="942094"/>
                  <a:ext cx="336660" cy="336660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4" name="グループ化 2153"/>
              <p:cNvGrpSpPr/>
              <p:nvPr/>
            </p:nvGrpSpPr>
            <p:grpSpPr>
              <a:xfrm>
                <a:off x="-199151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2161" name="円/楕円 2160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2" name="円/楕円 2161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5" name="グループ化 2154"/>
              <p:cNvGrpSpPr/>
              <p:nvPr/>
            </p:nvGrpSpPr>
            <p:grpSpPr>
              <a:xfrm>
                <a:off x="-1465731" y="3325525"/>
                <a:ext cx="115340" cy="180509"/>
                <a:chOff x="910378" y="1417475"/>
                <a:chExt cx="115340" cy="180509"/>
              </a:xfrm>
            </p:grpSpPr>
            <p:sp>
              <p:nvSpPr>
                <p:cNvPr id="2159" name="円/楕円 2158"/>
                <p:cNvSpPr/>
                <p:nvPr/>
              </p:nvSpPr>
              <p:spPr bwMode="auto">
                <a:xfrm>
                  <a:off x="910378" y="1417475"/>
                  <a:ext cx="115340" cy="18050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0" name="円/楕円 2159"/>
                <p:cNvSpPr/>
                <p:nvPr/>
              </p:nvSpPr>
              <p:spPr bwMode="auto">
                <a:xfrm>
                  <a:off x="931976" y="1438276"/>
                  <a:ext cx="69972" cy="69970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56" name="円/楕円 1420"/>
              <p:cNvSpPr/>
              <p:nvPr/>
            </p:nvSpPr>
            <p:spPr bwMode="auto">
              <a:xfrm>
                <a:off x="-1728399" y="3572325"/>
                <a:ext cx="82112" cy="28017"/>
              </a:xfrm>
              <a:custGeom>
                <a:avLst/>
                <a:gdLst>
                  <a:gd name="connsiteX0" fmla="*/ 0 w 82112"/>
                  <a:gd name="connsiteY0" fmla="*/ 22860 h 45719"/>
                  <a:gd name="connsiteX1" fmla="*/ 41056 w 82112"/>
                  <a:gd name="connsiteY1" fmla="*/ 0 h 45719"/>
                  <a:gd name="connsiteX2" fmla="*/ 82112 w 82112"/>
                  <a:gd name="connsiteY2" fmla="*/ 22860 h 45719"/>
                  <a:gd name="connsiteX3" fmla="*/ 41056 w 82112"/>
                  <a:gd name="connsiteY3" fmla="*/ 45720 h 45719"/>
                  <a:gd name="connsiteX4" fmla="*/ 0 w 82112"/>
                  <a:gd name="connsiteY4" fmla="*/ 22860 h 45719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22860 h 45720"/>
                  <a:gd name="connsiteX1" fmla="*/ 41056 w 82112"/>
                  <a:gd name="connsiteY1" fmla="*/ 0 h 45720"/>
                  <a:gd name="connsiteX2" fmla="*/ 82112 w 82112"/>
                  <a:gd name="connsiteY2" fmla="*/ 22860 h 45720"/>
                  <a:gd name="connsiteX3" fmla="*/ 41056 w 82112"/>
                  <a:gd name="connsiteY3" fmla="*/ 45720 h 45720"/>
                  <a:gd name="connsiteX4" fmla="*/ 0 w 82112"/>
                  <a:gd name="connsiteY4" fmla="*/ 22860 h 45720"/>
                  <a:gd name="connsiteX0" fmla="*/ 0 w 82112"/>
                  <a:gd name="connsiteY0" fmla="*/ 5157 h 28017"/>
                  <a:gd name="connsiteX1" fmla="*/ 39151 w 82112"/>
                  <a:gd name="connsiteY1" fmla="*/ 7062 h 28017"/>
                  <a:gd name="connsiteX2" fmla="*/ 82112 w 82112"/>
                  <a:gd name="connsiteY2" fmla="*/ 5157 h 28017"/>
                  <a:gd name="connsiteX3" fmla="*/ 41056 w 82112"/>
                  <a:gd name="connsiteY3" fmla="*/ 28017 h 28017"/>
                  <a:gd name="connsiteX4" fmla="*/ 0 w 82112"/>
                  <a:gd name="connsiteY4" fmla="*/ 5157 h 28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2112" h="28017">
                    <a:moveTo>
                      <a:pt x="0" y="5157"/>
                    </a:moveTo>
                    <a:cubicBezTo>
                      <a:pt x="0" y="-7468"/>
                      <a:pt x="16476" y="7062"/>
                      <a:pt x="39151" y="7062"/>
                    </a:cubicBezTo>
                    <a:cubicBezTo>
                      <a:pt x="61826" y="7062"/>
                      <a:pt x="82112" y="-7468"/>
                      <a:pt x="82112" y="5157"/>
                    </a:cubicBezTo>
                    <a:cubicBezTo>
                      <a:pt x="82112" y="17782"/>
                      <a:pt x="63731" y="28017"/>
                      <a:pt x="41056" y="28017"/>
                    </a:cubicBezTo>
                    <a:cubicBezTo>
                      <a:pt x="18381" y="28017"/>
                      <a:pt x="0" y="17782"/>
                      <a:pt x="0" y="5157"/>
                    </a:cubicBezTo>
                    <a:close/>
                  </a:path>
                </a:pathLst>
              </a:custGeom>
              <a:solidFill>
                <a:srgbClr val="F79646">
                  <a:lumMod val="75000"/>
                </a:srgbClr>
              </a:solidFill>
              <a:ln w="381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157" name="月 2156"/>
              <p:cNvSpPr/>
              <p:nvPr/>
            </p:nvSpPr>
            <p:spPr bwMode="auto">
              <a:xfrm rot="4500000">
                <a:off x="-1439548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8" name="月 2157"/>
              <p:cNvSpPr/>
              <p:nvPr/>
            </p:nvSpPr>
            <p:spPr bwMode="auto">
              <a:xfrm rot="6300000">
                <a:off x="-1963423" y="3117388"/>
                <a:ext cx="60964" cy="340462"/>
              </a:xfrm>
              <a:prstGeom prst="moon">
                <a:avLst/>
              </a:prstGeom>
              <a:solidFill>
                <a:srgbClr val="8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34" name="グループ化 2133"/>
            <p:cNvGrpSpPr/>
            <p:nvPr/>
          </p:nvGrpSpPr>
          <p:grpSpPr>
            <a:xfrm>
              <a:off x="2883812" y="3152603"/>
              <a:ext cx="1246944" cy="1413450"/>
              <a:chOff x="8741969" y="3216768"/>
              <a:chExt cx="1246944" cy="1413450"/>
            </a:xfrm>
          </p:grpSpPr>
          <p:grpSp>
            <p:nvGrpSpPr>
              <p:cNvPr id="2135" name="グループ化 2134"/>
              <p:cNvGrpSpPr/>
              <p:nvPr/>
            </p:nvGrpSpPr>
            <p:grpSpPr>
              <a:xfrm rot="900000">
                <a:off x="8741969" y="3216768"/>
                <a:ext cx="1246944" cy="1413450"/>
                <a:chOff x="4029471" y="2798930"/>
                <a:chExt cx="952879" cy="1080120"/>
              </a:xfrm>
              <a:solidFill>
                <a:schemeClr val="tx1"/>
              </a:solidFill>
            </p:grpSpPr>
            <p:sp>
              <p:nvSpPr>
                <p:cNvPr id="2137" name="角丸四角形 2136"/>
                <p:cNvSpPr/>
                <p:nvPr/>
              </p:nvSpPr>
              <p:spPr bwMode="auto">
                <a:xfrm rot="1800000">
                  <a:off x="4029471" y="3426699"/>
                  <a:ext cx="505053" cy="18002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8" name="角丸四角形 2137"/>
                <p:cNvSpPr/>
                <p:nvPr/>
              </p:nvSpPr>
              <p:spPr bwMode="auto">
                <a:xfrm rot="4500000">
                  <a:off x="4093884" y="3173328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9" name="角丸四角形 2138"/>
                <p:cNvSpPr/>
                <p:nvPr/>
              </p:nvSpPr>
              <p:spPr bwMode="auto">
                <a:xfrm rot="5400000">
                  <a:off x="4234152" y="3082354"/>
                  <a:ext cx="720616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0" name="角丸四角形 2139"/>
                <p:cNvSpPr/>
                <p:nvPr/>
              </p:nvSpPr>
              <p:spPr bwMode="auto">
                <a:xfrm rot="6300000">
                  <a:off x="4451464" y="3134656"/>
                  <a:ext cx="645523" cy="153768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1" name="角丸四角形 2140"/>
                <p:cNvSpPr/>
                <p:nvPr/>
              </p:nvSpPr>
              <p:spPr bwMode="auto">
                <a:xfrm rot="7070487">
                  <a:off x="4632129" y="3251555"/>
                  <a:ext cx="567871" cy="1325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2" name="角丸四角形 2141"/>
                <p:cNvSpPr/>
                <p:nvPr/>
              </p:nvSpPr>
              <p:spPr bwMode="auto">
                <a:xfrm>
                  <a:off x="4377899" y="3312495"/>
                  <a:ext cx="530096" cy="566555"/>
                </a:xfrm>
                <a:prstGeom prst="roundRect">
                  <a:avLst>
                    <a:gd name="adj" fmla="val 385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36" name="テキスト ボックス 2135"/>
              <p:cNvSpPr txBox="1"/>
              <p:nvPr/>
            </p:nvSpPr>
            <p:spPr>
              <a:xfrm rot="900000">
                <a:off x="9168327" y="4155676"/>
                <a:ext cx="547176" cy="27686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dirty="0" smtClean="0">
                    <a:solidFill>
                      <a:srgbClr val="FF0000"/>
                    </a:solidFill>
                    <a:latin typeface="Impact" panose="020B0806030902050204" pitchFamily="34" charset="0"/>
                  </a:rPr>
                  <a:t>STOP</a:t>
                </a:r>
                <a:endParaRPr kumimoji="1" lang="ja-JP" altLang="en-US" dirty="0">
                  <a:solidFill>
                    <a:srgbClr val="FF0000"/>
                  </a:solidFill>
                  <a:latin typeface="Impact" panose="020B0806030902050204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50960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A4 210 x 297 mm</PresentationFormat>
  <Paragraphs>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PPTX291_女性作業員 のイラスト</dc:title>
  <dc:subject>PPTX291_女性作業員 のイラスト</dc:subject>
  <dc:creator>http://www.digipot.net</dc:creator>
  <cp:lastModifiedBy/>
  <cp:revision>1</cp:revision>
  <dcterms:created xsi:type="dcterms:W3CDTF">2014-01-30T05:12:09Z</dcterms:created>
  <dcterms:modified xsi:type="dcterms:W3CDTF">2015-04-01T08:02:26Z</dcterms:modified>
  <cp:category/>
  <cp:version>1</cp:version>
</cp:coreProperties>
</file>